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6"/>
  </p:notesMasterIdLst>
  <p:sldIdLst>
    <p:sldId id="263" r:id="rId5"/>
  </p:sldIdLst>
  <p:sldSz cx="32918400" cy="219456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63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63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63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63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63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6300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6300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6300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6300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912" userDrawn="1">
          <p15:clr>
            <a:srgbClr val="A4A3A4"/>
          </p15:clr>
        </p15:guide>
        <p15:guide id="2" pos="1036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41937"/>
    <a:srgbClr val="DFBFC8"/>
    <a:srgbClr val="CCFFCC"/>
    <a:srgbClr val="871F40"/>
    <a:srgbClr val="000000"/>
    <a:srgbClr val="F59DAA"/>
    <a:srgbClr val="EE6074"/>
    <a:srgbClr val="285598"/>
    <a:srgbClr val="FF019E"/>
    <a:srgbClr val="AC00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52BD98E-129F-D005-83E9-9F494D274917}" v="12" dt="2025-04-20T18:49:20.177"/>
    <p1510:client id="{EE4716A1-1219-4079-9DF2-E637E461F192}" v="1019" dt="2025-04-20T18:50:47.95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6912"/>
        <p:guide pos="10368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presProps" Target="presProps.xml"/><Relationship Id="rId12" Type="http://schemas.microsoft.com/office/2015/10/relationships/revisionInfo" Target="revisionInfo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notesMaster" Target="notesMasters/notesMaster1.xml"/><Relationship Id="rId11" Type="http://schemas.microsoft.com/office/2016/11/relationships/changesInfo" Target="changesInfos/changesInfo1.xml"/><Relationship Id="rId5" Type="http://schemas.openxmlformats.org/officeDocument/2006/relationships/slide" Target="slides/slide1.xml"/><Relationship Id="rId10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oriarty, Cavan" userId="S::cavanm@vt.edu::359f4d5b-dd62-45f1-93b8-d5fd818a1f31" providerId="AD" clId="Web-{DFE31CD7-DC2D-BE53-50E8-087C9A028C87}"/>
    <pc:docChg chg="modSld">
      <pc:chgData name="Moriarty, Cavan" userId="S::cavanm@vt.edu::359f4d5b-dd62-45f1-93b8-d5fd818a1f31" providerId="AD" clId="Web-{DFE31CD7-DC2D-BE53-50E8-087C9A028C87}" dt="2025-04-14T23:38:21.792" v="223" actId="1076"/>
      <pc:docMkLst>
        <pc:docMk/>
      </pc:docMkLst>
      <pc:sldChg chg="addSp delSp modSp">
        <pc:chgData name="Moriarty, Cavan" userId="S::cavanm@vt.edu::359f4d5b-dd62-45f1-93b8-d5fd818a1f31" providerId="AD" clId="Web-{DFE31CD7-DC2D-BE53-50E8-087C9A028C87}" dt="2025-04-14T23:28:16.927" v="222" actId="14100"/>
        <pc:sldMkLst>
          <pc:docMk/>
          <pc:sldMk cId="825276221" sldId="258"/>
        </pc:sldMkLst>
        <pc:spChg chg="ord">
          <ac:chgData name="Moriarty, Cavan" userId="S::cavanm@vt.edu::359f4d5b-dd62-45f1-93b8-d5fd818a1f31" providerId="AD" clId="Web-{DFE31CD7-DC2D-BE53-50E8-087C9A028C87}" dt="2025-04-14T22:32:51.713" v="14"/>
          <ac:spMkLst>
            <pc:docMk/>
            <pc:sldMk cId="825276221" sldId="258"/>
            <ac:spMk id="2" creationId="{FE07A513-4321-FF5C-357B-F6257574054D}"/>
          </ac:spMkLst>
        </pc:spChg>
        <pc:spChg chg="add mod">
          <ac:chgData name="Moriarty, Cavan" userId="S::cavanm@vt.edu::359f4d5b-dd62-45f1-93b8-d5fd818a1f31" providerId="AD" clId="Web-{DFE31CD7-DC2D-BE53-50E8-087C9A028C87}" dt="2025-04-14T22:48:28.778" v="112" actId="1076"/>
          <ac:spMkLst>
            <pc:docMk/>
            <pc:sldMk cId="825276221" sldId="258"/>
            <ac:spMk id="26" creationId="{7FADA278-6FB4-747F-66E1-4A51AB205DE7}"/>
          </ac:spMkLst>
        </pc:spChg>
        <pc:spChg chg="mod">
          <ac:chgData name="Moriarty, Cavan" userId="S::cavanm@vt.edu::359f4d5b-dd62-45f1-93b8-d5fd818a1f31" providerId="AD" clId="Web-{DFE31CD7-DC2D-BE53-50E8-087C9A028C87}" dt="2025-04-14T23:09:13.792" v="209" actId="20577"/>
          <ac:spMkLst>
            <pc:docMk/>
            <pc:sldMk cId="825276221" sldId="258"/>
            <ac:spMk id="33" creationId="{92CE1C07-0D66-C550-4161-E88A2884C014}"/>
          </ac:spMkLst>
        </pc:spChg>
        <pc:spChg chg="add mod">
          <ac:chgData name="Moriarty, Cavan" userId="S::cavanm@vt.edu::359f4d5b-dd62-45f1-93b8-d5fd818a1f31" providerId="AD" clId="Web-{DFE31CD7-DC2D-BE53-50E8-087C9A028C87}" dt="2025-04-14T22:34:05.341" v="30" actId="1076"/>
          <ac:spMkLst>
            <pc:docMk/>
            <pc:sldMk cId="825276221" sldId="258"/>
            <ac:spMk id="38" creationId="{EE658FCE-9EB7-D5C0-355F-1BE1E22D1AD5}"/>
          </ac:spMkLst>
        </pc:spChg>
        <pc:spChg chg="mod">
          <ac:chgData name="Moriarty, Cavan" userId="S::cavanm@vt.edu::359f4d5b-dd62-45f1-93b8-d5fd818a1f31" providerId="AD" clId="Web-{DFE31CD7-DC2D-BE53-50E8-087C9A028C87}" dt="2025-04-14T23:27:49.191" v="220" actId="14100"/>
          <ac:spMkLst>
            <pc:docMk/>
            <pc:sldMk cId="825276221" sldId="258"/>
            <ac:spMk id="42" creationId="{23B33BE1-7299-F1B4-CC63-480B0F3E2510}"/>
          </ac:spMkLst>
        </pc:spChg>
        <pc:spChg chg="mod">
          <ac:chgData name="Moriarty, Cavan" userId="S::cavanm@vt.edu::359f4d5b-dd62-45f1-93b8-d5fd818a1f31" providerId="AD" clId="Web-{DFE31CD7-DC2D-BE53-50E8-087C9A028C87}" dt="2025-04-14T23:02:45.215" v="191" actId="20577"/>
          <ac:spMkLst>
            <pc:docMk/>
            <pc:sldMk cId="825276221" sldId="258"/>
            <ac:spMk id="54" creationId="{BD9658C4-8965-2DC1-B8C9-2D77EB68000F}"/>
          </ac:spMkLst>
        </pc:spChg>
        <pc:spChg chg="mod">
          <ac:chgData name="Moriarty, Cavan" userId="S::cavanm@vt.edu::359f4d5b-dd62-45f1-93b8-d5fd818a1f31" providerId="AD" clId="Web-{DFE31CD7-DC2D-BE53-50E8-087C9A028C87}" dt="2025-04-14T23:28:16.927" v="222" actId="14100"/>
          <ac:spMkLst>
            <pc:docMk/>
            <pc:sldMk cId="825276221" sldId="258"/>
            <ac:spMk id="60" creationId="{8BAD4785-EBDB-8531-FDA5-9DF2905EC7A9}"/>
          </ac:spMkLst>
        </pc:spChg>
        <pc:spChg chg="mod">
          <ac:chgData name="Moriarty, Cavan" userId="S::cavanm@vt.edu::359f4d5b-dd62-45f1-93b8-d5fd818a1f31" providerId="AD" clId="Web-{DFE31CD7-DC2D-BE53-50E8-087C9A028C87}" dt="2025-04-14T23:09:58.715" v="212" actId="14100"/>
          <ac:spMkLst>
            <pc:docMk/>
            <pc:sldMk cId="825276221" sldId="258"/>
            <ac:spMk id="74" creationId="{90ADF1A4-8683-3EB8-9AF8-97178FA192E3}"/>
          </ac:spMkLst>
        </pc:spChg>
        <pc:picChg chg="add mod">
          <ac:chgData name="Moriarty, Cavan" userId="S::cavanm@vt.edu::359f4d5b-dd62-45f1-93b8-d5fd818a1f31" providerId="AD" clId="Web-{DFE31CD7-DC2D-BE53-50E8-087C9A028C87}" dt="2025-04-14T22:30:08.692" v="7" actId="1076"/>
          <ac:picMkLst>
            <pc:docMk/>
            <pc:sldMk cId="825276221" sldId="258"/>
            <ac:picMk id="25" creationId="{331FB3B9-FA0D-8788-6401-58572DB45DBD}"/>
          </ac:picMkLst>
        </pc:picChg>
        <pc:picChg chg="mod">
          <ac:chgData name="Moriarty, Cavan" userId="S::cavanm@vt.edu::359f4d5b-dd62-45f1-93b8-d5fd818a1f31" providerId="AD" clId="Web-{DFE31CD7-DC2D-BE53-50E8-087C9A028C87}" dt="2025-04-14T23:09:34.027" v="210" actId="1076"/>
          <ac:picMkLst>
            <pc:docMk/>
            <pc:sldMk cId="825276221" sldId="258"/>
            <ac:picMk id="31" creationId="{FE74F449-629D-D347-D336-793FD8E1F07D}"/>
          </ac:picMkLst>
        </pc:picChg>
        <pc:picChg chg="add mod">
          <ac:chgData name="Moriarty, Cavan" userId="S::cavanm@vt.edu::359f4d5b-dd62-45f1-93b8-d5fd818a1f31" providerId="AD" clId="Web-{DFE31CD7-DC2D-BE53-50E8-087C9A028C87}" dt="2025-04-14T23:12:44.143" v="213" actId="1076"/>
          <ac:picMkLst>
            <pc:docMk/>
            <pc:sldMk cId="825276221" sldId="258"/>
            <ac:picMk id="52" creationId="{FBBB473B-85F6-F7B2-E398-3F77B0F651A9}"/>
          </ac:picMkLst>
        </pc:picChg>
        <pc:cxnChg chg="add mod">
          <ac:chgData name="Moriarty, Cavan" userId="S::cavanm@vt.edu::359f4d5b-dd62-45f1-93b8-d5fd818a1f31" providerId="AD" clId="Web-{DFE31CD7-DC2D-BE53-50E8-087C9A028C87}" dt="2025-04-14T23:05:18.315" v="197" actId="14100"/>
          <ac:cxnSpMkLst>
            <pc:docMk/>
            <pc:sldMk cId="825276221" sldId="258"/>
            <ac:cxnSpMk id="14" creationId="{C1C6A438-85F4-2066-CD84-664AC991E03F}"/>
          </ac:cxnSpMkLst>
        </pc:cxnChg>
        <pc:cxnChg chg="add mod">
          <ac:chgData name="Moriarty, Cavan" userId="S::cavanm@vt.edu::359f4d5b-dd62-45f1-93b8-d5fd818a1f31" providerId="AD" clId="Web-{DFE31CD7-DC2D-BE53-50E8-087C9A028C87}" dt="2025-04-14T23:05:48.628" v="201" actId="14100"/>
          <ac:cxnSpMkLst>
            <pc:docMk/>
            <pc:sldMk cId="825276221" sldId="258"/>
            <ac:cxnSpMk id="19" creationId="{88FA8544-57ED-B482-64FA-A7176C84356A}"/>
          </ac:cxnSpMkLst>
        </pc:cxnChg>
        <pc:cxnChg chg="add mod">
          <ac:chgData name="Moriarty, Cavan" userId="S::cavanm@vt.edu::359f4d5b-dd62-45f1-93b8-d5fd818a1f31" providerId="AD" clId="Web-{DFE31CD7-DC2D-BE53-50E8-087C9A028C87}" dt="2025-04-14T23:17:20.622" v="217" actId="14100"/>
          <ac:cxnSpMkLst>
            <pc:docMk/>
            <pc:sldMk cId="825276221" sldId="258"/>
            <ac:cxnSpMk id="20" creationId="{B6A6C326-9762-6DAA-C61D-9BD0EFF9A3CC}"/>
          </ac:cxnSpMkLst>
        </pc:cxnChg>
        <pc:cxnChg chg="add mod">
          <ac:chgData name="Moriarty, Cavan" userId="S::cavanm@vt.edu::359f4d5b-dd62-45f1-93b8-d5fd818a1f31" providerId="AD" clId="Web-{DFE31CD7-DC2D-BE53-50E8-087C9A028C87}" dt="2025-04-14T23:06:00.707" v="204" actId="14100"/>
          <ac:cxnSpMkLst>
            <pc:docMk/>
            <pc:sldMk cId="825276221" sldId="258"/>
            <ac:cxnSpMk id="24" creationId="{533BC3EE-0C50-CB50-AD69-455206503621}"/>
          </ac:cxnSpMkLst>
        </pc:cxnChg>
      </pc:sldChg>
      <pc:sldChg chg="addSp delSp modSp">
        <pc:chgData name="Moriarty, Cavan" userId="S::cavanm@vt.edu::359f4d5b-dd62-45f1-93b8-d5fd818a1f31" providerId="AD" clId="Web-{DFE31CD7-DC2D-BE53-50E8-087C9A028C87}" dt="2025-04-14T22:39:41.243" v="48" actId="14100"/>
        <pc:sldMkLst>
          <pc:docMk/>
          <pc:sldMk cId="3465532662" sldId="259"/>
        </pc:sldMkLst>
      </pc:sldChg>
      <pc:sldChg chg="modSp">
        <pc:chgData name="Moriarty, Cavan" userId="S::cavanm@vt.edu::359f4d5b-dd62-45f1-93b8-d5fd818a1f31" providerId="AD" clId="Web-{DFE31CD7-DC2D-BE53-50E8-087C9A028C87}" dt="2025-04-14T23:38:21.792" v="223" actId="1076"/>
        <pc:sldMkLst>
          <pc:docMk/>
          <pc:sldMk cId="1048792814" sldId="262"/>
        </pc:sldMkLst>
        <pc:spChg chg="mod">
          <ac:chgData name="Moriarty, Cavan" userId="S::cavanm@vt.edu::359f4d5b-dd62-45f1-93b8-d5fd818a1f31" providerId="AD" clId="Web-{DFE31CD7-DC2D-BE53-50E8-087C9A028C87}" dt="2025-04-14T23:38:21.792" v="223" actId="1076"/>
          <ac:spMkLst>
            <pc:docMk/>
            <pc:sldMk cId="1048792814" sldId="262"/>
            <ac:spMk id="16" creationId="{A6D7D390-A7C2-C89E-8AA8-C991CCA332F7}"/>
          </ac:spMkLst>
        </pc:spChg>
      </pc:sldChg>
    </pc:docChg>
  </pc:docChgLst>
  <pc:docChgLst>
    <pc:chgData name="Baum, Andrew" userId="0ca10a84-aafc-49d6-9769-f2370d9dd716" providerId="ADAL" clId="{EE4716A1-1219-4079-9DF2-E637E461F192}"/>
    <pc:docChg chg="undo custSel addSld delSld modSld sldOrd">
      <pc:chgData name="Baum, Andrew" userId="0ca10a84-aafc-49d6-9769-f2370d9dd716" providerId="ADAL" clId="{EE4716A1-1219-4079-9DF2-E637E461F192}" dt="2025-04-20T18:50:47.959" v="4757" actId="6549"/>
      <pc:docMkLst>
        <pc:docMk/>
      </pc:docMkLst>
      <pc:sldChg chg="addSp delSp modSp mod ord">
        <pc:chgData name="Baum, Andrew" userId="0ca10a84-aafc-49d6-9769-f2370d9dd716" providerId="ADAL" clId="{EE4716A1-1219-4079-9DF2-E637E461F192}" dt="2025-04-17T17:37:00.058" v="3925"/>
        <pc:sldMkLst>
          <pc:docMk/>
          <pc:sldMk cId="0" sldId="256"/>
        </pc:sldMkLst>
      </pc:sldChg>
      <pc:sldChg chg="addSp modSp mod">
        <pc:chgData name="Baum, Andrew" userId="0ca10a84-aafc-49d6-9769-f2370d9dd716" providerId="ADAL" clId="{EE4716A1-1219-4079-9DF2-E637E461F192}" dt="2025-04-07T22:24:57.225" v="20" actId="14100"/>
        <pc:sldMkLst>
          <pc:docMk/>
          <pc:sldMk cId="313725322" sldId="257"/>
        </pc:sldMkLst>
      </pc:sldChg>
      <pc:sldChg chg="addSp delSp modSp new del mod">
        <pc:chgData name="Baum, Andrew" userId="0ca10a84-aafc-49d6-9769-f2370d9dd716" providerId="ADAL" clId="{EE4716A1-1219-4079-9DF2-E637E461F192}" dt="2025-04-17T17:36:55.650" v="3921" actId="47"/>
        <pc:sldMkLst>
          <pc:docMk/>
          <pc:sldMk cId="825276221" sldId="258"/>
        </pc:sldMkLst>
      </pc:sldChg>
      <pc:sldChg chg="addSp delSp modSp new mod">
        <pc:chgData name="Baum, Andrew" userId="0ca10a84-aafc-49d6-9769-f2370d9dd716" providerId="ADAL" clId="{EE4716A1-1219-4079-9DF2-E637E461F192}" dt="2025-04-14T21:48:24.843" v="2116" actId="207"/>
        <pc:sldMkLst>
          <pc:docMk/>
          <pc:sldMk cId="3465532662" sldId="259"/>
        </pc:sldMkLst>
      </pc:sldChg>
      <pc:sldChg chg="del">
        <pc:chgData name="Baum, Andrew" userId="0ca10a84-aafc-49d6-9769-f2370d9dd716" providerId="ADAL" clId="{EE4716A1-1219-4079-9DF2-E637E461F192}" dt="2025-04-14T21:36:11.802" v="1770" actId="47"/>
        <pc:sldMkLst>
          <pc:docMk/>
          <pc:sldMk cId="3930115816" sldId="259"/>
        </pc:sldMkLst>
      </pc:sldChg>
      <pc:sldChg chg="addSp modSp del mod ord">
        <pc:chgData name="Baum, Andrew" userId="0ca10a84-aafc-49d6-9769-f2370d9dd716" providerId="ADAL" clId="{EE4716A1-1219-4079-9DF2-E637E461F192}" dt="2025-04-17T20:27:54.521" v="4720" actId="47"/>
        <pc:sldMkLst>
          <pc:docMk/>
          <pc:sldMk cId="1048792814" sldId="262"/>
        </pc:sldMkLst>
      </pc:sldChg>
      <pc:sldChg chg="addSp delSp modSp mod ord">
        <pc:chgData name="Baum, Andrew" userId="0ca10a84-aafc-49d6-9769-f2370d9dd716" providerId="ADAL" clId="{EE4716A1-1219-4079-9DF2-E637E461F192}" dt="2025-04-20T18:50:47.959" v="4757" actId="6549"/>
        <pc:sldMkLst>
          <pc:docMk/>
          <pc:sldMk cId="1422403957" sldId="263"/>
        </pc:sldMkLst>
        <pc:spChg chg="mod">
          <ac:chgData name="Baum, Andrew" userId="0ca10a84-aafc-49d6-9769-f2370d9dd716" providerId="ADAL" clId="{EE4716A1-1219-4079-9DF2-E637E461F192}" dt="2025-04-17T20:29:57.254" v="4723" actId="1076"/>
          <ac:spMkLst>
            <pc:docMk/>
            <pc:sldMk cId="1422403957" sldId="263"/>
            <ac:spMk id="2" creationId="{ADBFE779-AA86-F392-BA14-6056BA92ADF3}"/>
          </ac:spMkLst>
        </pc:spChg>
        <pc:spChg chg="mod">
          <ac:chgData name="Baum, Andrew" userId="0ca10a84-aafc-49d6-9769-f2370d9dd716" providerId="ADAL" clId="{EE4716A1-1219-4079-9DF2-E637E461F192}" dt="2025-04-17T20:31:38.947" v="4725" actId="14100"/>
          <ac:spMkLst>
            <pc:docMk/>
            <pc:sldMk cId="1422403957" sldId="263"/>
            <ac:spMk id="3" creationId="{493E61BB-443E-E33F-628F-38CBE269ED7D}"/>
          </ac:spMkLst>
        </pc:spChg>
        <pc:spChg chg="mod">
          <ac:chgData name="Baum, Andrew" userId="0ca10a84-aafc-49d6-9769-f2370d9dd716" providerId="ADAL" clId="{EE4716A1-1219-4079-9DF2-E637E461F192}" dt="2025-04-17T20:32:29.723" v="4730" actId="34135"/>
          <ac:spMkLst>
            <pc:docMk/>
            <pc:sldMk cId="1422403957" sldId="263"/>
            <ac:spMk id="8" creationId="{BD940C11-FDBC-F351-BF61-0C206269545A}"/>
          </ac:spMkLst>
        </pc:spChg>
        <pc:spChg chg="mod">
          <ac:chgData name="Baum, Andrew" userId="0ca10a84-aafc-49d6-9769-f2370d9dd716" providerId="ADAL" clId="{EE4716A1-1219-4079-9DF2-E637E461F192}" dt="2025-04-17T19:57:09.385" v="4676" actId="20577"/>
          <ac:spMkLst>
            <pc:docMk/>
            <pc:sldMk cId="1422403957" sldId="263"/>
            <ac:spMk id="15" creationId="{EFFD01BA-1E6F-FA0F-882A-6ADE8A9E3B11}"/>
          </ac:spMkLst>
        </pc:spChg>
        <pc:spChg chg="ord">
          <ac:chgData name="Baum, Andrew" userId="0ca10a84-aafc-49d6-9769-f2370d9dd716" providerId="ADAL" clId="{EE4716A1-1219-4079-9DF2-E637E461F192}" dt="2025-04-17T19:44:48.159" v="4618" actId="166"/>
          <ac:spMkLst>
            <pc:docMk/>
            <pc:sldMk cId="1422403957" sldId="263"/>
            <ac:spMk id="18" creationId="{546B92D4-89E6-D91E-E541-BC72927C2FC7}"/>
          </ac:spMkLst>
        </pc:spChg>
        <pc:spChg chg="mod">
          <ac:chgData name="Baum, Andrew" userId="0ca10a84-aafc-49d6-9769-f2370d9dd716" providerId="ADAL" clId="{EE4716A1-1219-4079-9DF2-E637E461F192}" dt="2025-04-17T19:35:48.556" v="4610" actId="1076"/>
          <ac:spMkLst>
            <pc:docMk/>
            <pc:sldMk cId="1422403957" sldId="263"/>
            <ac:spMk id="20" creationId="{C376332D-A703-D7D7-96BC-35A242278339}"/>
          </ac:spMkLst>
        </pc:spChg>
        <pc:spChg chg="mod">
          <ac:chgData name="Baum, Andrew" userId="0ca10a84-aafc-49d6-9769-f2370d9dd716" providerId="ADAL" clId="{EE4716A1-1219-4079-9DF2-E637E461F192}" dt="2025-04-17T20:32:29.723" v="4730" actId="34135"/>
          <ac:spMkLst>
            <pc:docMk/>
            <pc:sldMk cId="1422403957" sldId="263"/>
            <ac:spMk id="21" creationId="{12062EB9-5BBF-6713-A6AC-F33CAE8A3877}"/>
          </ac:spMkLst>
        </pc:spChg>
        <pc:spChg chg="mod">
          <ac:chgData name="Baum, Andrew" userId="0ca10a84-aafc-49d6-9769-f2370d9dd716" providerId="ADAL" clId="{EE4716A1-1219-4079-9DF2-E637E461F192}" dt="2025-04-17T20:24:35.671" v="4699"/>
          <ac:spMkLst>
            <pc:docMk/>
            <pc:sldMk cId="1422403957" sldId="263"/>
            <ac:spMk id="22" creationId="{29B4C455-0477-094B-7ACF-DE53987F9667}"/>
          </ac:spMkLst>
        </pc:spChg>
        <pc:spChg chg="mod">
          <ac:chgData name="Baum, Andrew" userId="0ca10a84-aafc-49d6-9769-f2370d9dd716" providerId="ADAL" clId="{EE4716A1-1219-4079-9DF2-E637E461F192}" dt="2025-04-17T20:32:29.723" v="4730" actId="34135"/>
          <ac:spMkLst>
            <pc:docMk/>
            <pc:sldMk cId="1422403957" sldId="263"/>
            <ac:spMk id="26" creationId="{2E49A494-B28E-A0A4-930B-3B7DC42C9445}"/>
          </ac:spMkLst>
        </pc:spChg>
        <pc:spChg chg="mod">
          <ac:chgData name="Baum, Andrew" userId="0ca10a84-aafc-49d6-9769-f2370d9dd716" providerId="ADAL" clId="{EE4716A1-1219-4079-9DF2-E637E461F192}" dt="2025-04-17T20:32:29.723" v="4730" actId="34135"/>
          <ac:spMkLst>
            <pc:docMk/>
            <pc:sldMk cId="1422403957" sldId="263"/>
            <ac:spMk id="33" creationId="{70D19959-616E-43B1-8B00-876C7E72FCBA}"/>
          </ac:spMkLst>
        </pc:spChg>
        <pc:spChg chg="mod">
          <ac:chgData name="Baum, Andrew" userId="0ca10a84-aafc-49d6-9769-f2370d9dd716" providerId="ADAL" clId="{EE4716A1-1219-4079-9DF2-E637E461F192}" dt="2025-04-17T20:24:05.793" v="4696" actId="34135"/>
          <ac:spMkLst>
            <pc:docMk/>
            <pc:sldMk cId="1422403957" sldId="263"/>
            <ac:spMk id="36" creationId="{9CC82FDC-4297-230F-91AE-1503DE7C50CA}"/>
          </ac:spMkLst>
        </pc:spChg>
        <pc:spChg chg="mod">
          <ac:chgData name="Baum, Andrew" userId="0ca10a84-aafc-49d6-9769-f2370d9dd716" providerId="ADAL" clId="{EE4716A1-1219-4079-9DF2-E637E461F192}" dt="2025-04-17T19:35:48.556" v="4610" actId="1076"/>
          <ac:spMkLst>
            <pc:docMk/>
            <pc:sldMk cId="1422403957" sldId="263"/>
            <ac:spMk id="37" creationId="{411EC9B2-A0A6-E3C8-BCE6-B255320C2A17}"/>
          </ac:spMkLst>
        </pc:spChg>
        <pc:spChg chg="mod">
          <ac:chgData name="Baum, Andrew" userId="0ca10a84-aafc-49d6-9769-f2370d9dd716" providerId="ADAL" clId="{EE4716A1-1219-4079-9DF2-E637E461F192}" dt="2025-04-17T20:32:29.723" v="4730" actId="34135"/>
          <ac:spMkLst>
            <pc:docMk/>
            <pc:sldMk cId="1422403957" sldId="263"/>
            <ac:spMk id="41" creationId="{2A2BB4EB-B73C-44D2-3B2F-3926C99F1770}"/>
          </ac:spMkLst>
        </pc:spChg>
        <pc:spChg chg="mod">
          <ac:chgData name="Baum, Andrew" userId="0ca10a84-aafc-49d6-9769-f2370d9dd716" providerId="ADAL" clId="{EE4716A1-1219-4079-9DF2-E637E461F192}" dt="2025-04-17T20:33:02.255" v="4733" actId="34135"/>
          <ac:spMkLst>
            <pc:docMk/>
            <pc:sldMk cId="1422403957" sldId="263"/>
            <ac:spMk id="42" creationId="{9C1DA8AC-6FB2-C7F2-39D5-EE501BBAC7D1}"/>
          </ac:spMkLst>
        </pc:spChg>
        <pc:spChg chg="mod">
          <ac:chgData name="Baum, Andrew" userId="0ca10a84-aafc-49d6-9769-f2370d9dd716" providerId="ADAL" clId="{EE4716A1-1219-4079-9DF2-E637E461F192}" dt="2025-04-20T18:50:47.959" v="4757" actId="6549"/>
          <ac:spMkLst>
            <pc:docMk/>
            <pc:sldMk cId="1422403957" sldId="263"/>
            <ac:spMk id="43" creationId="{7BE5B966-12DE-CAF9-E9C8-A9416E50CA9F}"/>
          </ac:spMkLst>
        </pc:spChg>
        <pc:spChg chg="mod">
          <ac:chgData name="Baum, Andrew" userId="0ca10a84-aafc-49d6-9769-f2370d9dd716" providerId="ADAL" clId="{EE4716A1-1219-4079-9DF2-E637E461F192}" dt="2025-04-17T19:35:48.556" v="4610" actId="1076"/>
          <ac:spMkLst>
            <pc:docMk/>
            <pc:sldMk cId="1422403957" sldId="263"/>
            <ac:spMk id="44" creationId="{A741D4EF-830A-15C4-144F-EF26FA9D63BF}"/>
          </ac:spMkLst>
        </pc:spChg>
        <pc:spChg chg="mod">
          <ac:chgData name="Baum, Andrew" userId="0ca10a84-aafc-49d6-9769-f2370d9dd716" providerId="ADAL" clId="{EE4716A1-1219-4079-9DF2-E637E461F192}" dt="2025-04-17T20:32:29.723" v="4730" actId="34135"/>
          <ac:spMkLst>
            <pc:docMk/>
            <pc:sldMk cId="1422403957" sldId="263"/>
            <ac:spMk id="45" creationId="{E6ACCA49-EA98-649A-DD6B-3F0BAD51F535}"/>
          </ac:spMkLst>
        </pc:spChg>
        <pc:spChg chg="mod">
          <ac:chgData name="Baum, Andrew" userId="0ca10a84-aafc-49d6-9769-f2370d9dd716" providerId="ADAL" clId="{EE4716A1-1219-4079-9DF2-E637E461F192}" dt="2025-04-17T20:32:29.723" v="4730" actId="34135"/>
          <ac:spMkLst>
            <pc:docMk/>
            <pc:sldMk cId="1422403957" sldId="263"/>
            <ac:spMk id="46" creationId="{2BABC546-393B-CE0F-DB75-EF1221FC2EB6}"/>
          </ac:spMkLst>
        </pc:spChg>
        <pc:spChg chg="mod">
          <ac:chgData name="Baum, Andrew" userId="0ca10a84-aafc-49d6-9769-f2370d9dd716" providerId="ADAL" clId="{EE4716A1-1219-4079-9DF2-E637E461F192}" dt="2025-04-17T20:32:19.426" v="4729" actId="34135"/>
          <ac:spMkLst>
            <pc:docMk/>
            <pc:sldMk cId="1422403957" sldId="263"/>
            <ac:spMk id="48" creationId="{493D4490-B8C1-791B-9564-8398752F2EC5}"/>
          </ac:spMkLst>
        </pc:spChg>
        <pc:spChg chg="add mod">
          <ac:chgData name="Baum, Andrew" userId="0ca10a84-aafc-49d6-9769-f2370d9dd716" providerId="ADAL" clId="{EE4716A1-1219-4079-9DF2-E637E461F192}" dt="2025-04-17T20:32:29.723" v="4730" actId="34135"/>
          <ac:spMkLst>
            <pc:docMk/>
            <pc:sldMk cId="1422403957" sldId="263"/>
            <ac:spMk id="50" creationId="{792DD571-8818-776A-13D4-D4F79418756A}"/>
          </ac:spMkLst>
        </pc:spChg>
        <pc:spChg chg="mod">
          <ac:chgData name="Baum, Andrew" userId="0ca10a84-aafc-49d6-9769-f2370d9dd716" providerId="ADAL" clId="{EE4716A1-1219-4079-9DF2-E637E461F192}" dt="2025-04-17T20:13:59.440" v="4684" actId="20577"/>
          <ac:spMkLst>
            <pc:docMk/>
            <pc:sldMk cId="1422403957" sldId="263"/>
            <ac:spMk id="51" creationId="{89C832EF-5E46-E5FF-D307-A2EA9F077DE6}"/>
          </ac:spMkLst>
        </pc:spChg>
        <pc:spChg chg="mod">
          <ac:chgData name="Baum, Andrew" userId="0ca10a84-aafc-49d6-9769-f2370d9dd716" providerId="ADAL" clId="{EE4716A1-1219-4079-9DF2-E637E461F192}" dt="2025-04-17T20:32:29.723" v="4730" actId="34135"/>
          <ac:spMkLst>
            <pc:docMk/>
            <pc:sldMk cId="1422403957" sldId="263"/>
            <ac:spMk id="55" creationId="{0738E0FC-656A-C1D0-493A-8309CF1BBB02}"/>
          </ac:spMkLst>
        </pc:spChg>
        <pc:spChg chg="mod">
          <ac:chgData name="Baum, Andrew" userId="0ca10a84-aafc-49d6-9769-f2370d9dd716" providerId="ADAL" clId="{EE4716A1-1219-4079-9DF2-E637E461F192}" dt="2025-04-17T20:32:29.723" v="4730" actId="34135"/>
          <ac:spMkLst>
            <pc:docMk/>
            <pc:sldMk cId="1422403957" sldId="263"/>
            <ac:spMk id="59" creationId="{F4634398-9892-B565-DD58-20C4215444C3}"/>
          </ac:spMkLst>
        </pc:spChg>
        <pc:spChg chg="mod">
          <ac:chgData name="Baum, Andrew" userId="0ca10a84-aafc-49d6-9769-f2370d9dd716" providerId="ADAL" clId="{EE4716A1-1219-4079-9DF2-E637E461F192}" dt="2025-04-17T19:45:01.806" v="4619" actId="1076"/>
          <ac:spMkLst>
            <pc:docMk/>
            <pc:sldMk cId="1422403957" sldId="263"/>
            <ac:spMk id="60" creationId="{EFA1A927-631A-3C04-CA30-BF5289E85F6C}"/>
          </ac:spMkLst>
        </pc:spChg>
        <pc:spChg chg="mod">
          <ac:chgData name="Baum, Andrew" userId="0ca10a84-aafc-49d6-9769-f2370d9dd716" providerId="ADAL" clId="{EE4716A1-1219-4079-9DF2-E637E461F192}" dt="2025-04-17T20:32:11.225" v="4727" actId="34135"/>
          <ac:spMkLst>
            <pc:docMk/>
            <pc:sldMk cId="1422403957" sldId="263"/>
            <ac:spMk id="78" creationId="{1FA13E72-DDE4-7CB9-E13D-E2EE103B73FC}"/>
          </ac:spMkLst>
        </pc:spChg>
        <pc:graphicFrameChg chg="mod modGraphic">
          <ac:chgData name="Baum, Andrew" userId="0ca10a84-aafc-49d6-9769-f2370d9dd716" providerId="ADAL" clId="{EE4716A1-1219-4079-9DF2-E637E461F192}" dt="2025-04-20T18:47:01.248" v="4740" actId="20577"/>
          <ac:graphicFrameMkLst>
            <pc:docMk/>
            <pc:sldMk cId="1422403957" sldId="263"/>
            <ac:graphicFrameMk id="58" creationId="{90BE82FC-7306-C370-BE98-F02EDBF32AF6}"/>
          </ac:graphicFrameMkLst>
        </pc:graphicFrameChg>
        <pc:graphicFrameChg chg="mod modGraphic">
          <ac:chgData name="Baum, Andrew" userId="0ca10a84-aafc-49d6-9769-f2370d9dd716" providerId="ADAL" clId="{EE4716A1-1219-4079-9DF2-E637E461F192}" dt="2025-04-17T20:32:13.477" v="4728" actId="34135"/>
          <ac:graphicFrameMkLst>
            <pc:docMk/>
            <pc:sldMk cId="1422403957" sldId="263"/>
            <ac:graphicFrameMk id="77" creationId="{70729161-10DC-1A80-B1F5-786F42370855}"/>
          </ac:graphicFrameMkLst>
        </pc:graphicFrameChg>
        <pc:picChg chg="mod ord">
          <ac:chgData name="Baum, Andrew" userId="0ca10a84-aafc-49d6-9769-f2370d9dd716" providerId="ADAL" clId="{EE4716A1-1219-4079-9DF2-E637E461F192}" dt="2025-04-17T19:44:31.049" v="4617" actId="171"/>
          <ac:picMkLst>
            <pc:docMk/>
            <pc:sldMk cId="1422403957" sldId="263"/>
            <ac:picMk id="30" creationId="{71EABAEB-0FC6-EFB1-BC43-E9B83366CE0D}"/>
          </ac:picMkLst>
        </pc:picChg>
        <pc:picChg chg="mod">
          <ac:chgData name="Baum, Andrew" userId="0ca10a84-aafc-49d6-9769-f2370d9dd716" providerId="ADAL" clId="{EE4716A1-1219-4079-9DF2-E637E461F192}" dt="2025-04-17T19:35:48.556" v="4610" actId="1076"/>
          <ac:picMkLst>
            <pc:docMk/>
            <pc:sldMk cId="1422403957" sldId="263"/>
            <ac:picMk id="35" creationId="{880E7AE6-DEEC-F7CC-AD30-5FBF71D0DE97}"/>
          </ac:picMkLst>
        </pc:picChg>
        <pc:picChg chg="mod">
          <ac:chgData name="Baum, Andrew" userId="0ca10a84-aafc-49d6-9769-f2370d9dd716" providerId="ADAL" clId="{EE4716A1-1219-4079-9DF2-E637E461F192}" dt="2025-04-17T19:35:48.556" v="4610" actId="1076"/>
          <ac:picMkLst>
            <pc:docMk/>
            <pc:sldMk cId="1422403957" sldId="263"/>
            <ac:picMk id="40" creationId="{77C73B95-8DE5-CE0E-BB07-B3CCD54D699B}"/>
          </ac:picMkLst>
        </pc:picChg>
      </pc:sldChg>
    </pc:docChg>
  </pc:docChgLst>
  <pc:docChgLst>
    <pc:chgData name="Moriarty, Cavan" userId="359f4d5b-dd62-45f1-93b8-d5fd818a1f31" providerId="ADAL" clId="{EFE7BF75-5F10-4D5B-A22E-32192AA2884C}"/>
    <pc:docChg chg="undo custSel addSld modSld sldOrd">
      <pc:chgData name="Moriarty, Cavan" userId="359f4d5b-dd62-45f1-93b8-d5fd818a1f31" providerId="ADAL" clId="{EFE7BF75-5F10-4D5B-A22E-32192AA2884C}" dt="2025-04-17T20:25:56.409" v="604" actId="1036"/>
      <pc:docMkLst>
        <pc:docMk/>
      </pc:docMkLst>
      <pc:sldChg chg="addSp modSp mod">
        <pc:chgData name="Moriarty, Cavan" userId="359f4d5b-dd62-45f1-93b8-d5fd818a1f31" providerId="ADAL" clId="{EFE7BF75-5F10-4D5B-A22E-32192AA2884C}" dt="2025-04-16T20:29:45.777" v="1" actId="27614"/>
        <pc:sldMkLst>
          <pc:docMk/>
          <pc:sldMk cId="2698447760" sldId="260"/>
        </pc:sldMkLst>
        <pc:picChg chg="add mod">
          <ac:chgData name="Moriarty, Cavan" userId="359f4d5b-dd62-45f1-93b8-d5fd818a1f31" providerId="ADAL" clId="{EFE7BF75-5F10-4D5B-A22E-32192AA2884C}" dt="2025-04-16T20:29:45.777" v="1" actId="27614"/>
          <ac:picMkLst>
            <pc:docMk/>
            <pc:sldMk cId="2698447760" sldId="260"/>
            <ac:picMk id="4" creationId="{996E8103-C61F-445E-D8E7-9706D99585DB}"/>
          </ac:picMkLst>
        </pc:picChg>
      </pc:sldChg>
      <pc:sldChg chg="modSp">
        <pc:chgData name="Moriarty, Cavan" userId="359f4d5b-dd62-45f1-93b8-d5fd818a1f31" providerId="ADAL" clId="{EFE7BF75-5F10-4D5B-A22E-32192AA2884C}" dt="2025-04-16T21:10:58.659" v="8" actId="14826"/>
        <pc:sldMkLst>
          <pc:docMk/>
          <pc:sldMk cId="1048792814" sldId="262"/>
        </pc:sldMkLst>
        <pc:picChg chg="mod">
          <ac:chgData name="Moriarty, Cavan" userId="359f4d5b-dd62-45f1-93b8-d5fd818a1f31" providerId="ADAL" clId="{EFE7BF75-5F10-4D5B-A22E-32192AA2884C}" dt="2025-04-16T20:30:37.690" v="7" actId="1076"/>
          <ac:picMkLst>
            <pc:docMk/>
            <pc:sldMk cId="1048792814" sldId="262"/>
            <ac:picMk id="25" creationId="{4F1BF4A3-CBD4-EBD2-2998-79856164625F}"/>
          </ac:picMkLst>
        </pc:picChg>
        <pc:picChg chg="mod">
          <ac:chgData name="Moriarty, Cavan" userId="359f4d5b-dd62-45f1-93b8-d5fd818a1f31" providerId="ADAL" clId="{EFE7BF75-5F10-4D5B-A22E-32192AA2884C}" dt="2025-04-16T21:10:58.659" v="8" actId="14826"/>
          <ac:picMkLst>
            <pc:docMk/>
            <pc:sldMk cId="1048792814" sldId="262"/>
            <ac:picMk id="79" creationId="{087C17C9-B2D4-D714-43E8-8B8D59967390}"/>
          </ac:picMkLst>
        </pc:picChg>
      </pc:sldChg>
      <pc:sldChg chg="addSp modSp add mod ord">
        <pc:chgData name="Moriarty, Cavan" userId="359f4d5b-dd62-45f1-93b8-d5fd818a1f31" providerId="ADAL" clId="{EFE7BF75-5F10-4D5B-A22E-32192AA2884C}" dt="2025-04-17T20:25:56.409" v="604" actId="1036"/>
        <pc:sldMkLst>
          <pc:docMk/>
          <pc:sldMk cId="1422403957" sldId="263"/>
        </pc:sldMkLst>
        <pc:spChg chg="mod">
          <ac:chgData name="Moriarty, Cavan" userId="359f4d5b-dd62-45f1-93b8-d5fd818a1f31" providerId="ADAL" clId="{EFE7BF75-5F10-4D5B-A22E-32192AA2884C}" dt="2025-04-17T20:10:40.838" v="591" actId="20577"/>
          <ac:spMkLst>
            <pc:docMk/>
            <pc:sldMk cId="1422403957" sldId="263"/>
            <ac:spMk id="20" creationId="{C376332D-A703-D7D7-96BC-35A242278339}"/>
          </ac:spMkLst>
        </pc:spChg>
        <pc:spChg chg="mod">
          <ac:chgData name="Moriarty, Cavan" userId="359f4d5b-dd62-45f1-93b8-d5fd818a1f31" providerId="ADAL" clId="{EFE7BF75-5F10-4D5B-A22E-32192AA2884C}" dt="2025-04-17T19:41:09.791" v="485" actId="1036"/>
          <ac:spMkLst>
            <pc:docMk/>
            <pc:sldMk cId="1422403957" sldId="263"/>
            <ac:spMk id="21" creationId="{12062EB9-5BBF-6713-A6AC-F33CAE8A3877}"/>
          </ac:spMkLst>
        </pc:spChg>
        <pc:spChg chg="mod">
          <ac:chgData name="Moriarty, Cavan" userId="359f4d5b-dd62-45f1-93b8-d5fd818a1f31" providerId="ADAL" clId="{EFE7BF75-5F10-4D5B-A22E-32192AA2884C}" dt="2025-04-17T20:24:56.294" v="601" actId="208"/>
          <ac:spMkLst>
            <pc:docMk/>
            <pc:sldMk cId="1422403957" sldId="263"/>
            <ac:spMk id="22" creationId="{29B4C455-0477-094B-7ACF-DE53987F9667}"/>
          </ac:spMkLst>
        </pc:spChg>
        <pc:spChg chg="mod">
          <ac:chgData name="Moriarty, Cavan" userId="359f4d5b-dd62-45f1-93b8-d5fd818a1f31" providerId="ADAL" clId="{EFE7BF75-5F10-4D5B-A22E-32192AA2884C}" dt="2025-04-17T19:47:24.902" v="504" actId="1038"/>
          <ac:spMkLst>
            <pc:docMk/>
            <pc:sldMk cId="1422403957" sldId="263"/>
            <ac:spMk id="28" creationId="{25AE9EC7-9A5D-9C47-16CA-B5BC3309498D}"/>
          </ac:spMkLst>
        </pc:spChg>
        <pc:spChg chg="mod">
          <ac:chgData name="Moriarty, Cavan" userId="359f4d5b-dd62-45f1-93b8-d5fd818a1f31" providerId="ADAL" clId="{EFE7BF75-5F10-4D5B-A22E-32192AA2884C}" dt="2025-04-17T20:24:17.889" v="600" actId="1038"/>
          <ac:spMkLst>
            <pc:docMk/>
            <pc:sldMk cId="1422403957" sldId="263"/>
            <ac:spMk id="36" creationId="{9CC82FDC-4297-230F-91AE-1503DE7C50CA}"/>
          </ac:spMkLst>
        </pc:spChg>
        <pc:spChg chg="mod">
          <ac:chgData name="Moriarty, Cavan" userId="359f4d5b-dd62-45f1-93b8-d5fd818a1f31" providerId="ADAL" clId="{EFE7BF75-5F10-4D5B-A22E-32192AA2884C}" dt="2025-04-17T19:47:17.261" v="495" actId="1038"/>
          <ac:spMkLst>
            <pc:docMk/>
            <pc:sldMk cId="1422403957" sldId="263"/>
            <ac:spMk id="38" creationId="{E2769871-C444-EE2A-8946-F6E43A8A15D1}"/>
          </ac:spMkLst>
        </pc:spChg>
        <pc:spChg chg="mod">
          <ac:chgData name="Moriarty, Cavan" userId="359f4d5b-dd62-45f1-93b8-d5fd818a1f31" providerId="ADAL" clId="{EFE7BF75-5F10-4D5B-A22E-32192AA2884C}" dt="2025-04-17T20:25:56.409" v="604" actId="1036"/>
          <ac:spMkLst>
            <pc:docMk/>
            <pc:sldMk cId="1422403957" sldId="263"/>
            <ac:spMk id="41" creationId="{2A2BB4EB-B73C-44D2-3B2F-3926C99F1770}"/>
          </ac:spMkLst>
        </pc:spChg>
        <pc:spChg chg="mod">
          <ac:chgData name="Moriarty, Cavan" userId="359f4d5b-dd62-45f1-93b8-d5fd818a1f31" providerId="ADAL" clId="{EFE7BF75-5F10-4D5B-A22E-32192AA2884C}" dt="2025-04-17T20:09:58.326" v="587" actId="20577"/>
          <ac:spMkLst>
            <pc:docMk/>
            <pc:sldMk cId="1422403957" sldId="263"/>
            <ac:spMk id="42" creationId="{9C1DA8AC-6FB2-C7F2-39D5-EE501BBAC7D1}"/>
          </ac:spMkLst>
        </pc:spChg>
        <pc:spChg chg="add mod">
          <ac:chgData name="Moriarty, Cavan" userId="359f4d5b-dd62-45f1-93b8-d5fd818a1f31" providerId="ADAL" clId="{EFE7BF75-5F10-4D5B-A22E-32192AA2884C}" dt="2025-04-17T19:26:58.225" v="462" actId="1038"/>
          <ac:spMkLst>
            <pc:docMk/>
            <pc:sldMk cId="1422403957" sldId="263"/>
            <ac:spMk id="43" creationId="{7BE5B966-12DE-CAF9-E9C8-A9416E50CA9F}"/>
          </ac:spMkLst>
        </pc:spChg>
        <pc:spChg chg="add mod">
          <ac:chgData name="Moriarty, Cavan" userId="359f4d5b-dd62-45f1-93b8-d5fd818a1f31" providerId="ADAL" clId="{EFE7BF75-5F10-4D5B-A22E-32192AA2884C}" dt="2025-04-17T19:17:00.131" v="228" actId="1035"/>
          <ac:spMkLst>
            <pc:docMk/>
            <pc:sldMk cId="1422403957" sldId="263"/>
            <ac:spMk id="46" creationId="{2BABC546-393B-CE0F-DB75-EF1221FC2EB6}"/>
          </ac:spMkLst>
        </pc:spChg>
        <pc:spChg chg="mod">
          <ac:chgData name="Moriarty, Cavan" userId="359f4d5b-dd62-45f1-93b8-d5fd818a1f31" providerId="ADAL" clId="{EFE7BF75-5F10-4D5B-A22E-32192AA2884C}" dt="2025-04-17T19:14:01.698" v="13" actId="14100"/>
          <ac:spMkLst>
            <pc:docMk/>
            <pc:sldMk cId="1422403957" sldId="263"/>
            <ac:spMk id="51" creationId="{89C832EF-5E46-E5FF-D307-A2EA9F077DE6}"/>
          </ac:spMkLst>
        </pc:spChg>
        <pc:spChg chg="mod">
          <ac:chgData name="Moriarty, Cavan" userId="359f4d5b-dd62-45f1-93b8-d5fd818a1f31" providerId="ADAL" clId="{EFE7BF75-5F10-4D5B-A22E-32192AA2884C}" dt="2025-04-17T19:14:09.370" v="14" actId="1076"/>
          <ac:spMkLst>
            <pc:docMk/>
            <pc:sldMk cId="1422403957" sldId="263"/>
            <ac:spMk id="54" creationId="{CB01EF11-AE51-1515-8652-5E954D479C38}"/>
          </ac:spMkLst>
        </pc:spChg>
        <pc:spChg chg="mod">
          <ac:chgData name="Moriarty, Cavan" userId="359f4d5b-dd62-45f1-93b8-d5fd818a1f31" providerId="ADAL" clId="{EFE7BF75-5F10-4D5B-A22E-32192AA2884C}" dt="2025-04-17T20:25:24.175" v="603" actId="208"/>
          <ac:spMkLst>
            <pc:docMk/>
            <pc:sldMk cId="1422403957" sldId="263"/>
            <ac:spMk id="55" creationId="{0738E0FC-656A-C1D0-493A-8309CF1BBB02}"/>
          </ac:spMkLst>
        </pc:spChg>
        <pc:spChg chg="mod">
          <ac:chgData name="Moriarty, Cavan" userId="359f4d5b-dd62-45f1-93b8-d5fd818a1f31" providerId="ADAL" clId="{EFE7BF75-5F10-4D5B-A22E-32192AA2884C}" dt="2025-04-17T19:26:01.002" v="431" actId="1037"/>
          <ac:spMkLst>
            <pc:docMk/>
            <pc:sldMk cId="1422403957" sldId="263"/>
            <ac:spMk id="69" creationId="{6E619990-5345-3CCB-66D7-7289F6DB6534}"/>
          </ac:spMkLst>
        </pc:spChg>
        <pc:spChg chg="mod">
          <ac:chgData name="Moriarty, Cavan" userId="359f4d5b-dd62-45f1-93b8-d5fd818a1f31" providerId="ADAL" clId="{EFE7BF75-5F10-4D5B-A22E-32192AA2884C}" dt="2025-04-17T19:26:51.413" v="444" actId="1038"/>
          <ac:spMkLst>
            <pc:docMk/>
            <pc:sldMk cId="1422403957" sldId="263"/>
            <ac:spMk id="70" creationId="{E68D68D2-D5D9-01A1-FE56-2594D4256EEA}"/>
          </ac:spMkLst>
        </pc:spChg>
        <pc:picChg chg="mod">
          <ac:chgData name="Moriarty, Cavan" userId="359f4d5b-dd62-45f1-93b8-d5fd818a1f31" providerId="ADAL" clId="{EFE7BF75-5F10-4D5B-A22E-32192AA2884C}" dt="2025-04-17T19:26:01.002" v="431" actId="1037"/>
          <ac:picMkLst>
            <pc:docMk/>
            <pc:sldMk cId="1422403957" sldId="263"/>
            <ac:picMk id="52" creationId="{CE6FFFFE-D8BA-3319-B4AF-2D804A8DF87A}"/>
          </ac:picMkLst>
        </pc:picChg>
        <pc:picChg chg="mod">
          <ac:chgData name="Moriarty, Cavan" userId="359f4d5b-dd62-45f1-93b8-d5fd818a1f31" providerId="ADAL" clId="{EFE7BF75-5F10-4D5B-A22E-32192AA2884C}" dt="2025-04-17T19:26:51.413" v="444" actId="1038"/>
          <ac:picMkLst>
            <pc:docMk/>
            <pc:sldMk cId="1422403957" sldId="263"/>
            <ac:picMk id="79" creationId="{8361F33A-A05F-88AC-C746-ABE708C550F1}"/>
          </ac:picMkLst>
        </pc:picChg>
        <pc:cxnChg chg="mod">
          <ac:chgData name="Moriarty, Cavan" userId="359f4d5b-dd62-45f1-93b8-d5fd818a1f31" providerId="ADAL" clId="{EFE7BF75-5F10-4D5B-A22E-32192AA2884C}" dt="2025-04-17T19:47:24.902" v="504" actId="1038"/>
          <ac:cxnSpMkLst>
            <pc:docMk/>
            <pc:sldMk cId="1422403957" sldId="263"/>
            <ac:cxnSpMk id="19" creationId="{B038BE3D-F05A-6B6D-E61A-E6EFDC2BAEC2}"/>
          </ac:cxnSpMkLst>
        </pc:cxnChg>
        <pc:cxnChg chg="mod">
          <ac:chgData name="Moriarty, Cavan" userId="359f4d5b-dd62-45f1-93b8-d5fd818a1f31" providerId="ADAL" clId="{EFE7BF75-5F10-4D5B-A22E-32192AA2884C}" dt="2025-04-17T19:47:17.261" v="495" actId="1038"/>
          <ac:cxnSpMkLst>
            <pc:docMk/>
            <pc:sldMk cId="1422403957" sldId="263"/>
            <ac:cxnSpMk id="67" creationId="{1CA837D2-7A17-8CEC-C530-12F7C6D4A22F}"/>
          </ac:cxnSpMkLst>
        </pc:cxnChg>
      </pc:sldChg>
    </pc:docChg>
  </pc:docChgLst>
  <pc:docChgLst>
    <pc:chgData name="Harrington, Brooke" userId="S::brookeh@vt.edu::36fda98d-de94-422e-a973-e4a7b6795140" providerId="AD" clId="Web-{79F273D9-F8F3-05AE-3DB6-256B147540BD}"/>
    <pc:docChg chg="delSld modSld">
      <pc:chgData name="Harrington, Brooke" userId="S::brookeh@vt.edu::36fda98d-de94-422e-a973-e4a7b6795140" providerId="AD" clId="Web-{79F273D9-F8F3-05AE-3DB6-256B147540BD}" dt="2025-04-17T20:51:13.190" v="730"/>
      <pc:docMkLst>
        <pc:docMk/>
      </pc:docMkLst>
      <pc:sldChg chg="del">
        <pc:chgData name="Harrington, Brooke" userId="S::brookeh@vt.edu::36fda98d-de94-422e-a973-e4a7b6795140" providerId="AD" clId="Web-{79F273D9-F8F3-05AE-3DB6-256B147540BD}" dt="2025-04-17T20:51:13.190" v="730"/>
        <pc:sldMkLst>
          <pc:docMk/>
          <pc:sldMk cId="0" sldId="256"/>
        </pc:sldMkLst>
      </pc:sldChg>
      <pc:sldChg chg="del">
        <pc:chgData name="Harrington, Brooke" userId="S::brookeh@vt.edu::36fda98d-de94-422e-a973-e4a7b6795140" providerId="AD" clId="Web-{79F273D9-F8F3-05AE-3DB6-256B147540BD}" dt="2025-04-17T20:51:11.174" v="728"/>
        <pc:sldMkLst>
          <pc:docMk/>
          <pc:sldMk cId="2698447760" sldId="260"/>
        </pc:sldMkLst>
      </pc:sldChg>
      <pc:sldChg chg="del">
        <pc:chgData name="Harrington, Brooke" userId="S::brookeh@vt.edu::36fda98d-de94-422e-a973-e4a7b6795140" providerId="AD" clId="Web-{79F273D9-F8F3-05AE-3DB6-256B147540BD}" dt="2025-04-17T20:51:12.471" v="729"/>
        <pc:sldMkLst>
          <pc:docMk/>
          <pc:sldMk cId="285989643" sldId="261"/>
        </pc:sldMkLst>
      </pc:sldChg>
      <pc:sldChg chg="modSp">
        <pc:chgData name="Harrington, Brooke" userId="S::brookeh@vt.edu::36fda98d-de94-422e-a973-e4a7b6795140" providerId="AD" clId="Web-{79F273D9-F8F3-05AE-3DB6-256B147540BD}" dt="2025-04-16T19:45:25.038" v="276"/>
        <pc:sldMkLst>
          <pc:docMk/>
          <pc:sldMk cId="1048792814" sldId="262"/>
        </pc:sldMkLst>
        <pc:spChg chg="mod">
          <ac:chgData name="Harrington, Brooke" userId="S::brookeh@vt.edu::36fda98d-de94-422e-a973-e4a7b6795140" providerId="AD" clId="Web-{79F273D9-F8F3-05AE-3DB6-256B147540BD}" dt="2025-04-16T19:33:06.329" v="238" actId="20577"/>
          <ac:spMkLst>
            <pc:docMk/>
            <pc:sldMk cId="1048792814" sldId="262"/>
            <ac:spMk id="5" creationId="{4C114BA3-9580-2834-7B03-84A28F7F29DA}"/>
          </ac:spMkLst>
        </pc:spChg>
        <pc:spChg chg="mod">
          <ac:chgData name="Harrington, Brooke" userId="S::brookeh@vt.edu::36fda98d-de94-422e-a973-e4a7b6795140" providerId="AD" clId="Web-{79F273D9-F8F3-05AE-3DB6-256B147540BD}" dt="2025-04-16T19:27:54.773" v="213" actId="20577"/>
          <ac:spMkLst>
            <pc:docMk/>
            <pc:sldMk cId="1048792814" sldId="262"/>
            <ac:spMk id="20" creationId="{FDD37296-2E63-261C-AE9E-3F2E13966B2A}"/>
          </ac:spMkLst>
        </pc:spChg>
        <pc:spChg chg="mod">
          <ac:chgData name="Harrington, Brooke" userId="S::brookeh@vt.edu::36fda98d-de94-422e-a973-e4a7b6795140" providerId="AD" clId="Web-{79F273D9-F8F3-05AE-3DB6-256B147540BD}" dt="2025-04-16T19:22:04.247" v="203" actId="20577"/>
          <ac:spMkLst>
            <pc:docMk/>
            <pc:sldMk cId="1048792814" sldId="262"/>
            <ac:spMk id="33" creationId="{639CDC0A-9955-6061-1D3F-C5547DEE73FA}"/>
          </ac:spMkLst>
        </pc:spChg>
        <pc:spChg chg="mod">
          <ac:chgData name="Harrington, Brooke" userId="S::brookeh@vt.edu::36fda98d-de94-422e-a973-e4a7b6795140" providerId="AD" clId="Web-{79F273D9-F8F3-05AE-3DB6-256B147540BD}" dt="2025-04-16T19:27:58.820" v="214" actId="20577"/>
          <ac:spMkLst>
            <pc:docMk/>
            <pc:sldMk cId="1048792814" sldId="262"/>
            <ac:spMk id="37" creationId="{6D35A590-1CBF-1526-82D5-6381CF3FB075}"/>
          </ac:spMkLst>
        </pc:spChg>
        <pc:spChg chg="mod">
          <ac:chgData name="Harrington, Brooke" userId="S::brookeh@vt.edu::36fda98d-de94-422e-a973-e4a7b6795140" providerId="AD" clId="Web-{79F273D9-F8F3-05AE-3DB6-256B147540BD}" dt="2025-04-16T19:12:44.590" v="146" actId="1076"/>
          <ac:spMkLst>
            <pc:docMk/>
            <pc:sldMk cId="1048792814" sldId="262"/>
            <ac:spMk id="44" creationId="{C22B8248-C54E-3FFA-E95E-6CEE6D365BED}"/>
          </ac:spMkLst>
        </pc:spChg>
        <pc:spChg chg="mod">
          <ac:chgData name="Harrington, Brooke" userId="S::brookeh@vt.edu::36fda98d-de94-422e-a973-e4a7b6795140" providerId="AD" clId="Web-{79F273D9-F8F3-05AE-3DB6-256B147540BD}" dt="2025-04-16T19:24:22.485" v="204" actId="20577"/>
          <ac:spMkLst>
            <pc:docMk/>
            <pc:sldMk cId="1048792814" sldId="262"/>
            <ac:spMk id="74" creationId="{BB83BE99-C55D-AE87-EBF6-3DA3FEC7C93B}"/>
          </ac:spMkLst>
        </pc:spChg>
        <pc:graphicFrameChg chg="mod modGraphic">
          <ac:chgData name="Harrington, Brooke" userId="S::brookeh@vt.edu::36fda98d-de94-422e-a973-e4a7b6795140" providerId="AD" clId="Web-{79F273D9-F8F3-05AE-3DB6-256B147540BD}" dt="2025-04-16T19:45:25.038" v="276"/>
          <ac:graphicFrameMkLst>
            <pc:docMk/>
            <pc:sldMk cId="1048792814" sldId="262"/>
            <ac:graphicFrameMk id="77" creationId="{21B84704-9089-411F-20C6-60D1E7F6140F}"/>
          </ac:graphicFrameMkLst>
        </pc:graphicFrameChg>
        <pc:picChg chg="mod modCrop">
          <ac:chgData name="Harrington, Brooke" userId="S::brookeh@vt.edu::36fda98d-de94-422e-a973-e4a7b6795140" providerId="AD" clId="Web-{79F273D9-F8F3-05AE-3DB6-256B147540BD}" dt="2025-04-16T19:34:03.737" v="248"/>
          <ac:picMkLst>
            <pc:docMk/>
            <pc:sldMk cId="1048792814" sldId="262"/>
            <ac:picMk id="7" creationId="{A2210F69-144F-D762-4BE4-A06DD5CC5AAD}"/>
          </ac:picMkLst>
        </pc:picChg>
        <pc:picChg chg="mod">
          <ac:chgData name="Harrington, Brooke" userId="S::brookeh@vt.edu::36fda98d-de94-422e-a973-e4a7b6795140" providerId="AD" clId="Web-{79F273D9-F8F3-05AE-3DB6-256B147540BD}" dt="2025-04-16T19:26:13.426" v="211" actId="1076"/>
          <ac:picMkLst>
            <pc:docMk/>
            <pc:sldMk cId="1048792814" sldId="262"/>
            <ac:picMk id="40" creationId="{3343F596-A423-9062-EE50-640868AE71F4}"/>
          </ac:picMkLst>
        </pc:picChg>
      </pc:sldChg>
      <pc:sldChg chg="addSp delSp modSp">
        <pc:chgData name="Harrington, Brooke" userId="S::brookeh@vt.edu::36fda98d-de94-422e-a973-e4a7b6795140" providerId="AD" clId="Web-{79F273D9-F8F3-05AE-3DB6-256B147540BD}" dt="2025-04-17T20:50:31.173" v="727"/>
        <pc:sldMkLst>
          <pc:docMk/>
          <pc:sldMk cId="1422403957" sldId="263"/>
        </pc:sldMkLst>
        <pc:spChg chg="mod">
          <ac:chgData name="Harrington, Brooke" userId="S::brookeh@vt.edu::36fda98d-de94-422e-a973-e4a7b6795140" providerId="AD" clId="Web-{79F273D9-F8F3-05AE-3DB6-256B147540BD}" dt="2025-04-17T19:52:40.826" v="411" actId="14100"/>
          <ac:spMkLst>
            <pc:docMk/>
            <pc:sldMk cId="1422403957" sldId="263"/>
            <ac:spMk id="4" creationId="{E7777C96-E406-CB66-1DD1-CFFC68197B80}"/>
          </ac:spMkLst>
        </pc:spChg>
        <pc:spChg chg="mod">
          <ac:chgData name="Harrington, Brooke" userId="S::brookeh@vt.edu::36fda98d-de94-422e-a973-e4a7b6795140" providerId="AD" clId="Web-{79F273D9-F8F3-05AE-3DB6-256B147540BD}" dt="2025-04-17T20:01:09.325" v="447" actId="20577"/>
          <ac:spMkLst>
            <pc:docMk/>
            <pc:sldMk cId="1422403957" sldId="263"/>
            <ac:spMk id="10" creationId="{1BC0986C-7E16-4693-58A9-45CE865CD916}"/>
          </ac:spMkLst>
        </pc:spChg>
        <pc:spChg chg="mod">
          <ac:chgData name="Harrington, Brooke" userId="S::brookeh@vt.edu::36fda98d-de94-422e-a973-e4a7b6795140" providerId="AD" clId="Web-{79F273D9-F8F3-05AE-3DB6-256B147540BD}" dt="2025-04-17T19:26:27.345" v="278"/>
          <ac:spMkLst>
            <pc:docMk/>
            <pc:sldMk cId="1422403957" sldId="263"/>
            <ac:spMk id="12" creationId="{5972134D-4639-9BF4-B510-8E2FBEE72EF7}"/>
          </ac:spMkLst>
        </pc:spChg>
        <pc:spChg chg="mod">
          <ac:chgData name="Harrington, Brooke" userId="S::brookeh@vt.edu::36fda98d-de94-422e-a973-e4a7b6795140" providerId="AD" clId="Web-{79F273D9-F8F3-05AE-3DB6-256B147540BD}" dt="2025-04-17T20:09:57.324" v="494" actId="20577"/>
          <ac:spMkLst>
            <pc:docMk/>
            <pc:sldMk cId="1422403957" sldId="263"/>
            <ac:spMk id="15" creationId="{EFFD01BA-1E6F-FA0F-882A-6ADE8A9E3B11}"/>
          </ac:spMkLst>
        </pc:spChg>
        <pc:spChg chg="mod">
          <ac:chgData name="Harrington, Brooke" userId="S::brookeh@vt.edu::36fda98d-de94-422e-a973-e4a7b6795140" providerId="AD" clId="Web-{79F273D9-F8F3-05AE-3DB6-256B147540BD}" dt="2025-04-17T19:50:14.838" v="370" actId="14100"/>
          <ac:spMkLst>
            <pc:docMk/>
            <pc:sldMk cId="1422403957" sldId="263"/>
            <ac:spMk id="16" creationId="{DD887A5B-38C7-A2F9-9640-64AA28836C3E}"/>
          </ac:spMkLst>
        </pc:spChg>
        <pc:spChg chg="mod">
          <ac:chgData name="Harrington, Brooke" userId="S::brookeh@vt.edu::36fda98d-de94-422e-a973-e4a7b6795140" providerId="AD" clId="Web-{79F273D9-F8F3-05AE-3DB6-256B147540BD}" dt="2025-04-17T20:10:42.575" v="496" actId="20577"/>
          <ac:spMkLst>
            <pc:docMk/>
            <pc:sldMk cId="1422403957" sldId="263"/>
            <ac:spMk id="17" creationId="{6C73B84D-435D-C86F-B34F-2EE95B8FCD90}"/>
          </ac:spMkLst>
        </pc:spChg>
        <pc:spChg chg="mod">
          <ac:chgData name="Harrington, Brooke" userId="S::brookeh@vt.edu::36fda98d-de94-422e-a973-e4a7b6795140" providerId="AD" clId="Web-{79F273D9-F8F3-05AE-3DB6-256B147540BD}" dt="2025-04-17T19:42:51.638" v="327" actId="1076"/>
          <ac:spMkLst>
            <pc:docMk/>
            <pc:sldMk cId="1422403957" sldId="263"/>
            <ac:spMk id="18" creationId="{546B92D4-89E6-D91E-E541-BC72927C2FC7}"/>
          </ac:spMkLst>
        </pc:spChg>
        <pc:spChg chg="mod">
          <ac:chgData name="Harrington, Brooke" userId="S::brookeh@vt.edu::36fda98d-de94-422e-a973-e4a7b6795140" providerId="AD" clId="Web-{79F273D9-F8F3-05AE-3DB6-256B147540BD}" dt="2025-04-17T19:56:20.332" v="428" actId="20577"/>
          <ac:spMkLst>
            <pc:docMk/>
            <pc:sldMk cId="1422403957" sldId="263"/>
            <ac:spMk id="20" creationId="{C376332D-A703-D7D7-96BC-35A242278339}"/>
          </ac:spMkLst>
        </pc:spChg>
        <pc:spChg chg="mod">
          <ac:chgData name="Harrington, Brooke" userId="S::brookeh@vt.edu::36fda98d-de94-422e-a973-e4a7b6795140" providerId="AD" clId="Web-{79F273D9-F8F3-05AE-3DB6-256B147540BD}" dt="2025-04-17T19:40:38.869" v="322" actId="1076"/>
          <ac:spMkLst>
            <pc:docMk/>
            <pc:sldMk cId="1422403957" sldId="263"/>
            <ac:spMk id="21" creationId="{12062EB9-5BBF-6713-A6AC-F33CAE8A3877}"/>
          </ac:spMkLst>
        </pc:spChg>
        <pc:spChg chg="mod">
          <ac:chgData name="Harrington, Brooke" userId="S::brookeh@vt.edu::36fda98d-de94-422e-a973-e4a7b6795140" providerId="AD" clId="Web-{79F273D9-F8F3-05AE-3DB6-256B147540BD}" dt="2025-04-17T19:53:19.406" v="415" actId="1076"/>
          <ac:spMkLst>
            <pc:docMk/>
            <pc:sldMk cId="1422403957" sldId="263"/>
            <ac:spMk id="26" creationId="{2E49A494-B28E-A0A4-930B-3B7DC42C9445}"/>
          </ac:spMkLst>
        </pc:spChg>
        <pc:spChg chg="mod">
          <ac:chgData name="Harrington, Brooke" userId="S::brookeh@vt.edu::36fda98d-de94-422e-a973-e4a7b6795140" providerId="AD" clId="Web-{79F273D9-F8F3-05AE-3DB6-256B147540BD}" dt="2025-04-17T19:49:37.399" v="366" actId="1076"/>
          <ac:spMkLst>
            <pc:docMk/>
            <pc:sldMk cId="1422403957" sldId="263"/>
            <ac:spMk id="28" creationId="{25AE9EC7-9A5D-9C47-16CA-B5BC3309498D}"/>
          </ac:spMkLst>
        </pc:spChg>
        <pc:spChg chg="mod">
          <ac:chgData name="Harrington, Brooke" userId="S::brookeh@vt.edu::36fda98d-de94-422e-a973-e4a7b6795140" providerId="AD" clId="Web-{79F273D9-F8F3-05AE-3DB6-256B147540BD}" dt="2025-04-17T19:57:18.318" v="432" actId="20577"/>
          <ac:spMkLst>
            <pc:docMk/>
            <pc:sldMk cId="1422403957" sldId="263"/>
            <ac:spMk id="33" creationId="{70D19959-616E-43B1-8B00-876C7E72FCBA}"/>
          </ac:spMkLst>
        </pc:spChg>
        <pc:spChg chg="mod">
          <ac:chgData name="Harrington, Brooke" userId="S::brookeh@vt.edu::36fda98d-de94-422e-a973-e4a7b6795140" providerId="AD" clId="Web-{79F273D9-F8F3-05AE-3DB6-256B147540BD}" dt="2025-04-17T19:50:01.025" v="369" actId="1076"/>
          <ac:spMkLst>
            <pc:docMk/>
            <pc:sldMk cId="1422403957" sldId="263"/>
            <ac:spMk id="38" creationId="{E2769871-C444-EE2A-8946-F6E43A8A15D1}"/>
          </ac:spMkLst>
        </pc:spChg>
        <pc:spChg chg="mod">
          <ac:chgData name="Harrington, Brooke" userId="S::brookeh@vt.edu::36fda98d-de94-422e-a973-e4a7b6795140" providerId="AD" clId="Web-{79F273D9-F8F3-05AE-3DB6-256B147540BD}" dt="2025-04-17T19:29:01.287" v="312" actId="1076"/>
          <ac:spMkLst>
            <pc:docMk/>
            <pc:sldMk cId="1422403957" sldId="263"/>
            <ac:spMk id="43" creationId="{7BE5B966-12DE-CAF9-E9C8-A9416E50CA9F}"/>
          </ac:spMkLst>
        </pc:spChg>
        <pc:spChg chg="add del">
          <ac:chgData name="Harrington, Brooke" userId="S::brookeh@vt.edu::36fda98d-de94-422e-a973-e4a7b6795140" providerId="AD" clId="Web-{79F273D9-F8F3-05AE-3DB6-256B147540BD}" dt="2025-04-17T19:38:59.694" v="318"/>
          <ac:spMkLst>
            <pc:docMk/>
            <pc:sldMk cId="1422403957" sldId="263"/>
            <ac:spMk id="53" creationId="{CFA4C4B7-F614-58F3-F1BE-0CA90B61ABEB}"/>
          </ac:spMkLst>
        </pc:spChg>
        <pc:spChg chg="add del mod">
          <ac:chgData name="Harrington, Brooke" userId="S::brookeh@vt.edu::36fda98d-de94-422e-a973-e4a7b6795140" providerId="AD" clId="Web-{79F273D9-F8F3-05AE-3DB6-256B147540BD}" dt="2025-04-17T20:05:54.755" v="493"/>
          <ac:spMkLst>
            <pc:docMk/>
            <pc:sldMk cId="1422403957" sldId="263"/>
            <ac:spMk id="53" creationId="{E17DF3E1-B7B2-1376-4901-652D6E2E7B9C}"/>
          </ac:spMkLst>
        </pc:spChg>
        <pc:spChg chg="mod">
          <ac:chgData name="Harrington, Brooke" userId="S::brookeh@vt.edu::36fda98d-de94-422e-a973-e4a7b6795140" providerId="AD" clId="Web-{79F273D9-F8F3-05AE-3DB6-256B147540BD}" dt="2025-04-17T20:17:03.461" v="508" actId="20577"/>
          <ac:spMkLst>
            <pc:docMk/>
            <pc:sldMk cId="1422403957" sldId="263"/>
            <ac:spMk id="54" creationId="{CB01EF11-AE51-1515-8652-5E954D479C38}"/>
          </ac:spMkLst>
        </pc:spChg>
        <pc:spChg chg="mod">
          <ac:chgData name="Harrington, Brooke" userId="S::brookeh@vt.edu::36fda98d-de94-422e-a973-e4a7b6795140" providerId="AD" clId="Web-{79F273D9-F8F3-05AE-3DB6-256B147540BD}" dt="2025-04-17T19:43:24.608" v="330" actId="1076"/>
          <ac:spMkLst>
            <pc:docMk/>
            <pc:sldMk cId="1422403957" sldId="263"/>
            <ac:spMk id="60" creationId="{EFA1A927-631A-3C04-CA30-BF5289E85F6C}"/>
          </ac:spMkLst>
        </pc:spChg>
        <pc:spChg chg="mod">
          <ac:chgData name="Harrington, Brooke" userId="S::brookeh@vt.edu::36fda98d-de94-422e-a973-e4a7b6795140" providerId="AD" clId="Web-{79F273D9-F8F3-05AE-3DB6-256B147540BD}" dt="2025-04-17T20:04:20.283" v="489" actId="20577"/>
          <ac:spMkLst>
            <pc:docMk/>
            <pc:sldMk cId="1422403957" sldId="263"/>
            <ac:spMk id="74" creationId="{5C51BA59-C8E7-2D3B-FA81-F98A8DA6561B}"/>
          </ac:spMkLst>
        </pc:spChg>
        <pc:spChg chg="mod">
          <ac:chgData name="Harrington, Brooke" userId="S::brookeh@vt.edu::36fda98d-de94-422e-a973-e4a7b6795140" providerId="AD" clId="Web-{79F273D9-F8F3-05AE-3DB6-256B147540BD}" dt="2025-04-17T20:15:54.412" v="499" actId="14100"/>
          <ac:spMkLst>
            <pc:docMk/>
            <pc:sldMk cId="1422403957" sldId="263"/>
            <ac:spMk id="78" creationId="{1FA13E72-DDE4-7CB9-E13D-E2EE103B73FC}"/>
          </ac:spMkLst>
        </pc:spChg>
        <pc:graphicFrameChg chg="mod modGraphic">
          <ac:chgData name="Harrington, Brooke" userId="S::brookeh@vt.edu::36fda98d-de94-422e-a973-e4a7b6795140" providerId="AD" clId="Web-{79F273D9-F8F3-05AE-3DB6-256B147540BD}" dt="2025-04-17T20:50:31.173" v="727"/>
          <ac:graphicFrameMkLst>
            <pc:docMk/>
            <pc:sldMk cId="1422403957" sldId="263"/>
            <ac:graphicFrameMk id="58" creationId="{90BE82FC-7306-C370-BE98-F02EDBF32AF6}"/>
          </ac:graphicFrameMkLst>
        </pc:graphicFrameChg>
        <pc:graphicFrameChg chg="modGraphic">
          <ac:chgData name="Harrington, Brooke" userId="S::brookeh@vt.edu::36fda98d-de94-422e-a973-e4a7b6795140" providerId="AD" clId="Web-{79F273D9-F8F3-05AE-3DB6-256B147540BD}" dt="2025-04-17T20:15:43.599" v="498"/>
          <ac:graphicFrameMkLst>
            <pc:docMk/>
            <pc:sldMk cId="1422403957" sldId="263"/>
            <ac:graphicFrameMk id="77" creationId="{70729161-10DC-1A80-B1F5-786F42370855}"/>
          </ac:graphicFrameMkLst>
        </pc:graphicFrameChg>
        <pc:picChg chg="mod ord">
          <ac:chgData name="Harrington, Brooke" userId="S::brookeh@vt.edu::36fda98d-de94-422e-a973-e4a7b6795140" providerId="AD" clId="Web-{79F273D9-F8F3-05AE-3DB6-256B147540BD}" dt="2025-04-17T19:44:17.828" v="333"/>
          <ac:picMkLst>
            <pc:docMk/>
            <pc:sldMk cId="1422403957" sldId="263"/>
            <ac:picMk id="30" creationId="{71EABAEB-0FC6-EFB1-BC43-E9B83366CE0D}"/>
          </ac:picMkLst>
        </pc:picChg>
        <pc:picChg chg="mod">
          <ac:chgData name="Harrington, Brooke" userId="S::brookeh@vt.edu::36fda98d-de94-422e-a973-e4a7b6795140" providerId="AD" clId="Web-{79F273D9-F8F3-05AE-3DB6-256B147540BD}" dt="2025-04-17T19:36:02.955" v="316" actId="1076"/>
          <ac:picMkLst>
            <pc:docMk/>
            <pc:sldMk cId="1422403957" sldId="263"/>
            <ac:picMk id="35" creationId="{880E7AE6-DEEC-F7CC-AD30-5FBF71D0DE97}"/>
          </ac:picMkLst>
        </pc:picChg>
        <pc:cxnChg chg="mod">
          <ac:chgData name="Harrington, Brooke" userId="S::brookeh@vt.edu::36fda98d-de94-422e-a973-e4a7b6795140" providerId="AD" clId="Web-{79F273D9-F8F3-05AE-3DB6-256B147540BD}" dt="2025-04-17T19:42:51.638" v="327" actId="1076"/>
          <ac:cxnSpMkLst>
            <pc:docMk/>
            <pc:sldMk cId="1422403957" sldId="263"/>
            <ac:cxnSpMk id="14" creationId="{5092E7A1-1E5D-E786-19AE-E1C427BE1460}"/>
          </ac:cxnSpMkLst>
        </pc:cxnChg>
        <pc:cxnChg chg="mod">
          <ac:chgData name="Harrington, Brooke" userId="S::brookeh@vt.edu::36fda98d-de94-422e-a973-e4a7b6795140" providerId="AD" clId="Web-{79F273D9-F8F3-05AE-3DB6-256B147540BD}" dt="2025-04-17T20:02:30.936" v="452" actId="14100"/>
          <ac:cxnSpMkLst>
            <pc:docMk/>
            <pc:sldMk cId="1422403957" sldId="263"/>
            <ac:cxnSpMk id="19" creationId="{B038BE3D-F05A-6B6D-E61A-E6EFDC2BAEC2}"/>
          </ac:cxnSpMkLst>
        </pc:cxnChg>
        <pc:cxnChg chg="mod">
          <ac:chgData name="Harrington, Brooke" userId="S::brookeh@vt.edu::36fda98d-de94-422e-a973-e4a7b6795140" providerId="AD" clId="Web-{79F273D9-F8F3-05AE-3DB6-256B147540BD}" dt="2025-04-17T19:50:01.025" v="369" actId="1076"/>
          <ac:cxnSpMkLst>
            <pc:docMk/>
            <pc:sldMk cId="1422403957" sldId="263"/>
            <ac:cxnSpMk id="67" creationId="{1CA837D2-7A17-8CEC-C530-12F7C6D4A22F}"/>
          </ac:cxnSpMkLst>
        </pc:cxnChg>
      </pc:sldChg>
    </pc:docChg>
  </pc:docChgLst>
  <pc:docChgLst>
    <pc:chgData name="Harrington, Brooke" userId="S::brookeh@vt.edu::36fda98d-de94-422e-a973-e4a7b6795140" providerId="AD" clId="Web-{FFFD9BAD-78F2-19C8-335E-CA2E07CA2B02}"/>
    <pc:docChg chg="addSld modSld">
      <pc:chgData name="Harrington, Brooke" userId="S::brookeh@vt.edu::36fda98d-de94-422e-a973-e4a7b6795140" providerId="AD" clId="Web-{FFFD9BAD-78F2-19C8-335E-CA2E07CA2B02}" dt="2025-04-14T22:52:46.135" v="39" actId="1076"/>
      <pc:docMkLst>
        <pc:docMk/>
      </pc:docMkLst>
      <pc:sldChg chg="addSp delSp modSp">
        <pc:chgData name="Harrington, Brooke" userId="S::brookeh@vt.edu::36fda98d-de94-422e-a973-e4a7b6795140" providerId="AD" clId="Web-{FFFD9BAD-78F2-19C8-335E-CA2E07CA2B02}" dt="2025-04-14T22:52:46.135" v="39" actId="1076"/>
        <pc:sldMkLst>
          <pc:docMk/>
          <pc:sldMk cId="825276221" sldId="258"/>
        </pc:sldMkLst>
        <pc:picChg chg="add mod">
          <ac:chgData name="Harrington, Brooke" userId="S::brookeh@vt.edu::36fda98d-de94-422e-a973-e4a7b6795140" providerId="AD" clId="Web-{FFFD9BAD-78F2-19C8-335E-CA2E07CA2B02}" dt="2025-04-14T22:52:46.135" v="39" actId="1076"/>
          <ac:picMkLst>
            <pc:docMk/>
            <pc:sldMk cId="825276221" sldId="258"/>
            <ac:picMk id="34" creationId="{D7D4C794-2B5B-AD70-48C1-318A7CE880AB}"/>
          </ac:picMkLst>
        </pc:picChg>
      </pc:sldChg>
      <pc:sldChg chg="addSp delSp modSp">
        <pc:chgData name="Harrington, Brooke" userId="S::brookeh@vt.edu::36fda98d-de94-422e-a973-e4a7b6795140" providerId="AD" clId="Web-{FFFD9BAD-78F2-19C8-335E-CA2E07CA2B02}" dt="2025-04-14T22:51:42.882" v="31"/>
        <pc:sldMkLst>
          <pc:docMk/>
          <pc:sldMk cId="3465532662" sldId="259"/>
        </pc:sldMkLst>
      </pc:sldChg>
      <pc:sldChg chg="add replId">
        <pc:chgData name="Harrington, Brooke" userId="S::brookeh@vt.edu::36fda98d-de94-422e-a973-e4a7b6795140" providerId="AD" clId="Web-{FFFD9BAD-78F2-19C8-335E-CA2E07CA2B02}" dt="2025-04-14T22:51:51.305" v="32"/>
        <pc:sldMkLst>
          <pc:docMk/>
          <pc:sldMk cId="285989643" sldId="261"/>
        </pc:sldMkLst>
      </pc:sldChg>
    </pc:docChg>
  </pc:docChgLst>
  <pc:docChgLst>
    <pc:chgData name="Moriarty, Cavan" userId="S::cavanm@vt.edu::359f4d5b-dd62-45f1-93b8-d5fd818a1f31" providerId="AD" clId="Web-{23777A87-73D8-289E-14BB-8F3A883177CC}"/>
    <pc:docChg chg="addSld modSld">
      <pc:chgData name="Moriarty, Cavan" userId="S::cavanm@vt.edu::359f4d5b-dd62-45f1-93b8-d5fd818a1f31" providerId="AD" clId="Web-{23777A87-73D8-289E-14BB-8F3A883177CC}" dt="2025-04-09T23:42:54.710" v="279"/>
      <pc:docMkLst>
        <pc:docMk/>
      </pc:docMkLst>
      <pc:sldChg chg="addSp delSp modSp mod setBg">
        <pc:chgData name="Moriarty, Cavan" userId="S::cavanm@vt.edu::359f4d5b-dd62-45f1-93b8-d5fd818a1f31" providerId="AD" clId="Web-{23777A87-73D8-289E-14BB-8F3A883177CC}" dt="2025-04-09T23:41:59.740" v="278" actId="1076"/>
        <pc:sldMkLst>
          <pc:docMk/>
          <pc:sldMk cId="825276221" sldId="258"/>
        </pc:sldMkLst>
        <pc:spChg chg="add mod">
          <ac:chgData name="Moriarty, Cavan" userId="S::cavanm@vt.edu::359f4d5b-dd62-45f1-93b8-d5fd818a1f31" providerId="AD" clId="Web-{23777A87-73D8-289E-14BB-8F3A883177CC}" dt="2025-04-09T23:31:36.983" v="229" actId="1076"/>
          <ac:spMkLst>
            <pc:docMk/>
            <pc:sldMk cId="825276221" sldId="258"/>
            <ac:spMk id="2" creationId="{FE07A513-4321-FF5C-357B-F6257574054D}"/>
          </ac:spMkLst>
        </pc:spChg>
        <pc:spChg chg="add mod ord">
          <ac:chgData name="Moriarty, Cavan" userId="S::cavanm@vt.edu::359f4d5b-dd62-45f1-93b8-d5fd818a1f31" providerId="AD" clId="Web-{23777A87-73D8-289E-14BB-8F3A883177CC}" dt="2025-04-09T23:40:14.457" v="270" actId="14100"/>
          <ac:spMkLst>
            <pc:docMk/>
            <pc:sldMk cId="825276221" sldId="258"/>
            <ac:spMk id="3" creationId="{E0783C7B-A754-C494-5C93-6EFD2C674858}"/>
          </ac:spMkLst>
        </pc:spChg>
        <pc:spChg chg="add mod">
          <ac:chgData name="Moriarty, Cavan" userId="S::cavanm@vt.edu::359f4d5b-dd62-45f1-93b8-d5fd818a1f31" providerId="AD" clId="Web-{23777A87-73D8-289E-14BB-8F3A883177CC}" dt="2025-04-09T22:43:41.152" v="114" actId="20577"/>
          <ac:spMkLst>
            <pc:docMk/>
            <pc:sldMk cId="825276221" sldId="258"/>
            <ac:spMk id="4" creationId="{A24BD223-E3C7-B433-4197-1C6FC42D5201}"/>
          </ac:spMkLst>
        </pc:spChg>
        <pc:spChg chg="mod">
          <ac:chgData name="Moriarty, Cavan" userId="S::cavanm@vt.edu::359f4d5b-dd62-45f1-93b8-d5fd818a1f31" providerId="AD" clId="Web-{23777A87-73D8-289E-14BB-8F3A883177CC}" dt="2025-04-09T23:29:19.558" v="225" actId="20577"/>
          <ac:spMkLst>
            <pc:docMk/>
            <pc:sldMk cId="825276221" sldId="258"/>
            <ac:spMk id="5" creationId="{2731040F-571C-6D13-F0BE-EBA0DDE1C894}"/>
          </ac:spMkLst>
        </pc:spChg>
        <pc:spChg chg="add mod">
          <ac:chgData name="Moriarty, Cavan" userId="S::cavanm@vt.edu::359f4d5b-dd62-45f1-93b8-d5fd818a1f31" providerId="AD" clId="Web-{23777A87-73D8-289E-14BB-8F3A883177CC}" dt="2025-04-09T22:17:55.007" v="103"/>
          <ac:spMkLst>
            <pc:docMk/>
            <pc:sldMk cId="825276221" sldId="258"/>
            <ac:spMk id="8" creationId="{41D71A8B-AF16-3012-545B-5C99DFE0487C}"/>
          </ac:spMkLst>
        </pc:spChg>
        <pc:spChg chg="mod">
          <ac:chgData name="Moriarty, Cavan" userId="S::cavanm@vt.edu::359f4d5b-dd62-45f1-93b8-d5fd818a1f31" providerId="AD" clId="Web-{23777A87-73D8-289E-14BB-8F3A883177CC}" dt="2025-04-09T23:23:09.550" v="208" actId="1076"/>
          <ac:spMkLst>
            <pc:docMk/>
            <pc:sldMk cId="825276221" sldId="258"/>
            <ac:spMk id="9" creationId="{5EF29F6A-2374-B542-F891-E29955B13447}"/>
          </ac:spMkLst>
        </pc:spChg>
        <pc:spChg chg="mod">
          <ac:chgData name="Moriarty, Cavan" userId="S::cavanm@vt.edu::359f4d5b-dd62-45f1-93b8-d5fd818a1f31" providerId="AD" clId="Web-{23777A87-73D8-289E-14BB-8F3A883177CC}" dt="2025-04-09T23:40:51.801" v="274" actId="20577"/>
          <ac:spMkLst>
            <pc:docMk/>
            <pc:sldMk cId="825276221" sldId="258"/>
            <ac:spMk id="10" creationId="{0E3C80BD-7375-EEB4-66A3-3CBEEDCAE27D}"/>
          </ac:spMkLst>
        </pc:spChg>
        <pc:spChg chg="add mod">
          <ac:chgData name="Moriarty, Cavan" userId="S::cavanm@vt.edu::359f4d5b-dd62-45f1-93b8-d5fd818a1f31" providerId="AD" clId="Web-{23777A87-73D8-289E-14BB-8F3A883177CC}" dt="2025-04-09T23:33:09.900" v="235" actId="1076"/>
          <ac:spMkLst>
            <pc:docMk/>
            <pc:sldMk cId="825276221" sldId="258"/>
            <ac:spMk id="16" creationId="{FE155E4B-9F50-6B08-71F9-97EF126D4C53}"/>
          </ac:spMkLst>
        </pc:spChg>
        <pc:spChg chg="mod">
          <ac:chgData name="Moriarty, Cavan" userId="S::cavanm@vt.edu::359f4d5b-dd62-45f1-93b8-d5fd818a1f31" providerId="AD" clId="Web-{23777A87-73D8-289E-14BB-8F3A883177CC}" dt="2025-04-09T23:41:53.490" v="275" actId="1076"/>
          <ac:spMkLst>
            <pc:docMk/>
            <pc:sldMk cId="825276221" sldId="258"/>
            <ac:spMk id="17" creationId="{86C78BD0-D93E-3532-1F75-672D5EDCBD2A}"/>
          </ac:spMkLst>
        </pc:spChg>
        <pc:spChg chg="add mod">
          <ac:chgData name="Moriarty, Cavan" userId="S::cavanm@vt.edu::359f4d5b-dd62-45f1-93b8-d5fd818a1f31" providerId="AD" clId="Web-{23777A87-73D8-289E-14BB-8F3A883177CC}" dt="2025-04-09T23:32:35.985" v="232"/>
          <ac:spMkLst>
            <pc:docMk/>
            <pc:sldMk cId="825276221" sldId="258"/>
            <ac:spMk id="18" creationId="{462D03B7-3E71-B0E6-BDC2-64D74F65DCD3}"/>
          </ac:spMkLst>
        </pc:spChg>
        <pc:spChg chg="add mod">
          <ac:chgData name="Moriarty, Cavan" userId="S::cavanm@vt.edu::359f4d5b-dd62-45f1-93b8-d5fd818a1f31" providerId="AD" clId="Web-{23777A87-73D8-289E-14BB-8F3A883177CC}" dt="2025-04-09T23:33:01.251" v="234"/>
          <ac:spMkLst>
            <pc:docMk/>
            <pc:sldMk cId="825276221" sldId="258"/>
            <ac:spMk id="21" creationId="{CECF333C-B98B-B8E5-C158-C94A17B5D4A4}"/>
          </ac:spMkLst>
        </pc:spChg>
        <pc:spChg chg="mod">
          <ac:chgData name="Moriarty, Cavan" userId="S::cavanm@vt.edu::359f4d5b-dd62-45f1-93b8-d5fd818a1f31" providerId="AD" clId="Web-{23777A87-73D8-289E-14BB-8F3A883177CC}" dt="2025-04-09T23:25:52.710" v="210"/>
          <ac:spMkLst>
            <pc:docMk/>
            <pc:sldMk cId="825276221" sldId="258"/>
            <ac:spMk id="36" creationId="{01F1F2ED-033B-DBA1-2E64-6593DADCEC97}"/>
          </ac:spMkLst>
        </pc:spChg>
        <pc:picChg chg="mod">
          <ac:chgData name="Moriarty, Cavan" userId="S::cavanm@vt.edu::359f4d5b-dd62-45f1-93b8-d5fd818a1f31" providerId="AD" clId="Web-{23777A87-73D8-289E-14BB-8F3A883177CC}" dt="2025-04-09T23:31:56.671" v="231" actId="14100"/>
          <ac:picMkLst>
            <pc:docMk/>
            <pc:sldMk cId="825276221" sldId="258"/>
            <ac:picMk id="6" creationId="{B4114672-1EF5-0797-6C3A-E1E2088DF391}"/>
          </ac:picMkLst>
        </pc:picChg>
      </pc:sldChg>
      <pc:sldChg chg="new">
        <pc:chgData name="Moriarty, Cavan" userId="S::cavanm@vt.edu::359f4d5b-dd62-45f1-93b8-d5fd818a1f31" providerId="AD" clId="Web-{23777A87-73D8-289E-14BB-8F3A883177CC}" dt="2025-04-09T23:42:54.710" v="279"/>
        <pc:sldMkLst>
          <pc:docMk/>
          <pc:sldMk cId="3930115816" sldId="259"/>
        </pc:sldMkLst>
      </pc:sldChg>
    </pc:docChg>
  </pc:docChgLst>
  <pc:docChgLst>
    <pc:chgData name="Baum, Andrew" userId="0ca10a84-aafc-49d6-9769-f2370d9dd716" providerId="ADAL" clId="{225AC741-ACC9-4DFE-B05E-2ED47C64AE7B}"/>
    <pc:docChg chg="undo custSel modSld">
      <pc:chgData name="Baum, Andrew" userId="0ca10a84-aafc-49d6-9769-f2370d9dd716" providerId="ADAL" clId="{225AC741-ACC9-4DFE-B05E-2ED47C64AE7B}" dt="2025-04-15T17:14:40.104" v="905" actId="20577"/>
      <pc:docMkLst>
        <pc:docMk/>
      </pc:docMkLst>
      <pc:sldChg chg="addSp delSp modSp mod">
        <pc:chgData name="Baum, Andrew" userId="0ca10a84-aafc-49d6-9769-f2370d9dd716" providerId="ADAL" clId="{225AC741-ACC9-4DFE-B05E-2ED47C64AE7B}" dt="2025-04-12T16:18:05.881" v="884" actId="20577"/>
        <pc:sldMkLst>
          <pc:docMk/>
          <pc:sldMk cId="825276221" sldId="258"/>
        </pc:sldMkLst>
        <pc:spChg chg="mod">
          <ac:chgData name="Baum, Andrew" userId="0ca10a84-aafc-49d6-9769-f2370d9dd716" providerId="ADAL" clId="{225AC741-ACC9-4DFE-B05E-2ED47C64AE7B}" dt="2025-04-12T16:10:53.759" v="599" actId="34135"/>
          <ac:spMkLst>
            <pc:docMk/>
            <pc:sldMk cId="825276221" sldId="258"/>
            <ac:spMk id="2" creationId="{FE07A513-4321-FF5C-357B-F6257574054D}"/>
          </ac:spMkLst>
        </pc:spChg>
        <pc:spChg chg="mod ord">
          <ac:chgData name="Baum, Andrew" userId="0ca10a84-aafc-49d6-9769-f2370d9dd716" providerId="ADAL" clId="{225AC741-ACC9-4DFE-B05E-2ED47C64AE7B}" dt="2025-04-12T16:10:15.725" v="594" actId="166"/>
          <ac:spMkLst>
            <pc:docMk/>
            <pc:sldMk cId="825276221" sldId="258"/>
            <ac:spMk id="3" creationId="{E0783C7B-A754-C494-5C93-6EFD2C674858}"/>
          </ac:spMkLst>
        </pc:spChg>
        <pc:spChg chg="mod">
          <ac:chgData name="Baum, Andrew" userId="0ca10a84-aafc-49d6-9769-f2370d9dd716" providerId="ADAL" clId="{225AC741-ACC9-4DFE-B05E-2ED47C64AE7B}" dt="2025-04-12T16:05:22.774" v="489" actId="207"/>
          <ac:spMkLst>
            <pc:docMk/>
            <pc:sldMk cId="825276221" sldId="258"/>
            <ac:spMk id="4" creationId="{A24BD223-E3C7-B433-4197-1C6FC42D5201}"/>
          </ac:spMkLst>
        </pc:spChg>
        <pc:spChg chg="mod">
          <ac:chgData name="Baum, Andrew" userId="0ca10a84-aafc-49d6-9769-f2370d9dd716" providerId="ADAL" clId="{225AC741-ACC9-4DFE-B05E-2ED47C64AE7B}" dt="2025-04-12T16:05:22.774" v="489" actId="207"/>
          <ac:spMkLst>
            <pc:docMk/>
            <pc:sldMk cId="825276221" sldId="258"/>
            <ac:spMk id="5" creationId="{2731040F-571C-6D13-F0BE-EBA0DDE1C894}"/>
          </ac:spMkLst>
        </pc:spChg>
        <pc:spChg chg="mod">
          <ac:chgData name="Baum, Andrew" userId="0ca10a84-aafc-49d6-9769-f2370d9dd716" providerId="ADAL" clId="{225AC741-ACC9-4DFE-B05E-2ED47C64AE7B}" dt="2025-04-12T16:10:59.701" v="601" actId="34135"/>
          <ac:spMkLst>
            <pc:docMk/>
            <pc:sldMk cId="825276221" sldId="258"/>
            <ac:spMk id="8" creationId="{41D71A8B-AF16-3012-545B-5C99DFE0487C}"/>
          </ac:spMkLst>
        </pc:spChg>
        <pc:spChg chg="mod">
          <ac:chgData name="Baum, Andrew" userId="0ca10a84-aafc-49d6-9769-f2370d9dd716" providerId="ADAL" clId="{225AC741-ACC9-4DFE-B05E-2ED47C64AE7B}" dt="2025-04-12T16:05:22.774" v="489" actId="207"/>
          <ac:spMkLst>
            <pc:docMk/>
            <pc:sldMk cId="825276221" sldId="258"/>
            <ac:spMk id="9" creationId="{5EF29F6A-2374-B542-F891-E29955B13447}"/>
          </ac:spMkLst>
        </pc:spChg>
        <pc:spChg chg="mod">
          <ac:chgData name="Baum, Andrew" userId="0ca10a84-aafc-49d6-9769-f2370d9dd716" providerId="ADAL" clId="{225AC741-ACC9-4DFE-B05E-2ED47C64AE7B}" dt="2025-04-12T16:03:43.833" v="458" actId="404"/>
          <ac:spMkLst>
            <pc:docMk/>
            <pc:sldMk cId="825276221" sldId="258"/>
            <ac:spMk id="10" creationId="{0E3C80BD-7375-EEB4-66A3-3CBEEDCAE27D}"/>
          </ac:spMkLst>
        </pc:spChg>
        <pc:spChg chg="mod">
          <ac:chgData name="Baum, Andrew" userId="0ca10a84-aafc-49d6-9769-f2370d9dd716" providerId="ADAL" clId="{225AC741-ACC9-4DFE-B05E-2ED47C64AE7B}" dt="2025-04-12T16:05:22.774" v="489" actId="207"/>
          <ac:spMkLst>
            <pc:docMk/>
            <pc:sldMk cId="825276221" sldId="258"/>
            <ac:spMk id="12" creationId="{16F7523B-E197-EB99-72FF-2F54305EECB4}"/>
          </ac:spMkLst>
        </pc:spChg>
        <pc:spChg chg="mod">
          <ac:chgData name="Baum, Andrew" userId="0ca10a84-aafc-49d6-9769-f2370d9dd716" providerId="ADAL" clId="{225AC741-ACC9-4DFE-B05E-2ED47C64AE7B}" dt="2025-04-12T16:05:22.774" v="489" actId="207"/>
          <ac:spMkLst>
            <pc:docMk/>
            <pc:sldMk cId="825276221" sldId="258"/>
            <ac:spMk id="16" creationId="{FE155E4B-9F50-6B08-71F9-97EF126D4C53}"/>
          </ac:spMkLst>
        </pc:spChg>
        <pc:spChg chg="mod ord topLvl">
          <ac:chgData name="Baum, Andrew" userId="0ca10a84-aafc-49d6-9769-f2370d9dd716" providerId="ADAL" clId="{225AC741-ACC9-4DFE-B05E-2ED47C64AE7B}" dt="2025-04-12T16:10:08.266" v="592" actId="166"/>
          <ac:spMkLst>
            <pc:docMk/>
            <pc:sldMk cId="825276221" sldId="258"/>
            <ac:spMk id="17" creationId="{86C78BD0-D93E-3532-1F75-672D5EDCBD2A}"/>
          </ac:spMkLst>
        </pc:spChg>
        <pc:spChg chg="mod">
          <ac:chgData name="Baum, Andrew" userId="0ca10a84-aafc-49d6-9769-f2370d9dd716" providerId="ADAL" clId="{225AC741-ACC9-4DFE-B05E-2ED47C64AE7B}" dt="2025-04-12T16:16:36.655" v="834" actId="34135"/>
          <ac:spMkLst>
            <pc:docMk/>
            <pc:sldMk cId="825276221" sldId="258"/>
            <ac:spMk id="18" creationId="{462D03B7-3E71-B0E6-BDC2-64D74F65DCD3}"/>
          </ac:spMkLst>
        </pc:spChg>
        <pc:spChg chg="add mod">
          <ac:chgData name="Baum, Andrew" userId="0ca10a84-aafc-49d6-9769-f2370d9dd716" providerId="ADAL" clId="{225AC741-ACC9-4DFE-B05E-2ED47C64AE7B}" dt="2025-04-12T16:05:22.774" v="489" actId="207"/>
          <ac:spMkLst>
            <pc:docMk/>
            <pc:sldMk cId="825276221" sldId="258"/>
            <ac:spMk id="22" creationId="{48E5AAA3-4778-F3CB-1BC3-96F746D34E4F}"/>
          </ac:spMkLst>
        </pc:spChg>
        <pc:spChg chg="mod">
          <ac:chgData name="Baum, Andrew" userId="0ca10a84-aafc-49d6-9769-f2370d9dd716" providerId="ADAL" clId="{225AC741-ACC9-4DFE-B05E-2ED47C64AE7B}" dt="2025-04-12T16:06:34.712" v="538" actId="1076"/>
          <ac:spMkLst>
            <pc:docMk/>
            <pc:sldMk cId="825276221" sldId="258"/>
            <ac:spMk id="28" creationId="{A7645DFC-E59E-2531-3E7A-169B22B9BE7E}"/>
          </ac:spMkLst>
        </pc:spChg>
        <pc:spChg chg="add mod">
          <ac:chgData name="Baum, Andrew" userId="0ca10a84-aafc-49d6-9769-f2370d9dd716" providerId="ADAL" clId="{225AC741-ACC9-4DFE-B05E-2ED47C64AE7B}" dt="2025-04-12T15:54:07.642" v="238" actId="122"/>
          <ac:spMkLst>
            <pc:docMk/>
            <pc:sldMk cId="825276221" sldId="258"/>
            <ac:spMk id="29" creationId="{180ACECC-3EF2-E5C6-0561-101F0C1A4C6E}"/>
          </ac:spMkLst>
        </pc:spChg>
        <pc:spChg chg="mod">
          <ac:chgData name="Baum, Andrew" userId="0ca10a84-aafc-49d6-9769-f2370d9dd716" providerId="ADAL" clId="{225AC741-ACC9-4DFE-B05E-2ED47C64AE7B}" dt="2025-04-12T16:07:38.951" v="552" actId="34135"/>
          <ac:spMkLst>
            <pc:docMk/>
            <pc:sldMk cId="825276221" sldId="258"/>
            <ac:spMk id="36" creationId="{01F1F2ED-033B-DBA1-2E64-6593DADCEC97}"/>
          </ac:spMkLst>
        </pc:spChg>
        <pc:spChg chg="add mod">
          <ac:chgData name="Baum, Andrew" userId="0ca10a84-aafc-49d6-9769-f2370d9dd716" providerId="ADAL" clId="{225AC741-ACC9-4DFE-B05E-2ED47C64AE7B}" dt="2025-04-12T16:05:58.413" v="530" actId="20577"/>
          <ac:spMkLst>
            <pc:docMk/>
            <pc:sldMk cId="825276221" sldId="258"/>
            <ac:spMk id="45" creationId="{E3C19A22-6DFE-0409-3CFA-0E798954D521}"/>
          </ac:spMkLst>
        </pc:spChg>
        <pc:spChg chg="add mod">
          <ac:chgData name="Baum, Andrew" userId="0ca10a84-aafc-49d6-9769-f2370d9dd716" providerId="ADAL" clId="{225AC741-ACC9-4DFE-B05E-2ED47C64AE7B}" dt="2025-04-12T16:08:21.115" v="575" actId="20577"/>
          <ac:spMkLst>
            <pc:docMk/>
            <pc:sldMk cId="825276221" sldId="258"/>
            <ac:spMk id="48" creationId="{38162A35-08B4-44FB-2CAD-4C9B1F180973}"/>
          </ac:spMkLst>
        </pc:spChg>
        <pc:spChg chg="add mod ord">
          <ac:chgData name="Baum, Andrew" userId="0ca10a84-aafc-49d6-9769-f2370d9dd716" providerId="ADAL" clId="{225AC741-ACC9-4DFE-B05E-2ED47C64AE7B}" dt="2025-04-12T16:09:56.981" v="590" actId="166"/>
          <ac:spMkLst>
            <pc:docMk/>
            <pc:sldMk cId="825276221" sldId="258"/>
            <ac:spMk id="50" creationId="{60ABF130-09B1-57DB-A3BC-6EAD2DFFB340}"/>
          </ac:spMkLst>
        </pc:spChg>
        <pc:spChg chg="add mod">
          <ac:chgData name="Baum, Andrew" userId="0ca10a84-aafc-49d6-9769-f2370d9dd716" providerId="ADAL" clId="{225AC741-ACC9-4DFE-B05E-2ED47C64AE7B}" dt="2025-04-12T16:18:05.881" v="884" actId="20577"/>
          <ac:spMkLst>
            <pc:docMk/>
            <pc:sldMk cId="825276221" sldId="258"/>
            <ac:spMk id="51" creationId="{3C64695C-5949-1914-231A-F64F636240A9}"/>
          </ac:spMkLst>
        </pc:spChg>
        <pc:grpChg chg="mod">
          <ac:chgData name="Baum, Andrew" userId="0ca10a84-aafc-49d6-9769-f2370d9dd716" providerId="ADAL" clId="{225AC741-ACC9-4DFE-B05E-2ED47C64AE7B}" dt="2025-04-12T16:10:33.829" v="596" actId="1076"/>
          <ac:grpSpMkLst>
            <pc:docMk/>
            <pc:sldMk cId="825276221" sldId="258"/>
            <ac:grpSpMk id="11" creationId="{C95A84B5-E3A7-CC4F-8CF4-1E676D894B81}"/>
          </ac:grpSpMkLst>
        </pc:grpChg>
        <pc:graphicFrameChg chg="mod ord modGraphic">
          <ac:chgData name="Baum, Andrew" userId="0ca10a84-aafc-49d6-9769-f2370d9dd716" providerId="ADAL" clId="{225AC741-ACC9-4DFE-B05E-2ED47C64AE7B}" dt="2025-04-12T16:10:25.803" v="595" actId="113"/>
          <ac:graphicFrameMkLst>
            <pc:docMk/>
            <pc:sldMk cId="825276221" sldId="258"/>
            <ac:graphicFrameMk id="46" creationId="{147208D5-1EE2-A495-4F05-09815EEADC7E}"/>
          </ac:graphicFrameMkLst>
        </pc:graphicFrameChg>
        <pc:picChg chg="mod">
          <ac:chgData name="Baum, Andrew" userId="0ca10a84-aafc-49d6-9769-f2370d9dd716" providerId="ADAL" clId="{225AC741-ACC9-4DFE-B05E-2ED47C64AE7B}" dt="2025-04-12T15:49:21.558" v="85" actId="1076"/>
          <ac:picMkLst>
            <pc:docMk/>
            <pc:sldMk cId="825276221" sldId="258"/>
            <ac:picMk id="7" creationId="{F56BBF3B-5046-20BC-F2BA-8470BCD9BE09}"/>
          </ac:picMkLst>
        </pc:picChg>
        <pc:picChg chg="add mod modCrop">
          <ac:chgData name="Baum, Andrew" userId="0ca10a84-aafc-49d6-9769-f2370d9dd716" providerId="ADAL" clId="{225AC741-ACC9-4DFE-B05E-2ED47C64AE7B}" dt="2025-04-12T16:16:15.914" v="828" actId="1076"/>
          <ac:picMkLst>
            <pc:docMk/>
            <pc:sldMk cId="825276221" sldId="258"/>
            <ac:picMk id="30" creationId="{3EA92403-58F7-4097-495F-3ACD2952D4EB}"/>
          </ac:picMkLst>
        </pc:picChg>
        <pc:picChg chg="mod">
          <ac:chgData name="Baum, Andrew" userId="0ca10a84-aafc-49d6-9769-f2370d9dd716" providerId="ADAL" clId="{225AC741-ACC9-4DFE-B05E-2ED47C64AE7B}" dt="2025-04-12T16:06:30.702" v="537" actId="1076"/>
          <ac:picMkLst>
            <pc:docMk/>
            <pc:sldMk cId="825276221" sldId="258"/>
            <ac:picMk id="31" creationId="{FE74F449-629D-D347-D336-793FD8E1F07D}"/>
          </ac:picMkLst>
        </pc:picChg>
        <pc:picChg chg="mod">
          <ac:chgData name="Baum, Andrew" userId="0ca10a84-aafc-49d6-9769-f2370d9dd716" providerId="ADAL" clId="{225AC741-ACC9-4DFE-B05E-2ED47C64AE7B}" dt="2025-04-12T16:06:41.354" v="540" actId="1076"/>
          <ac:picMkLst>
            <pc:docMk/>
            <pc:sldMk cId="825276221" sldId="258"/>
            <ac:picMk id="39" creationId="{ACB475E1-D8C3-73FE-EE88-475E25C72D30}"/>
          </ac:picMkLst>
        </pc:picChg>
        <pc:picChg chg="mod">
          <ac:chgData name="Baum, Andrew" userId="0ca10a84-aafc-49d6-9769-f2370d9dd716" providerId="ADAL" clId="{225AC741-ACC9-4DFE-B05E-2ED47C64AE7B}" dt="2025-04-12T16:06:44.537" v="542" actId="1076"/>
          <ac:picMkLst>
            <pc:docMk/>
            <pc:sldMk cId="825276221" sldId="258"/>
            <ac:picMk id="49" creationId="{43173B74-EA78-76A1-77E8-61F5D45B6DE6}"/>
          </ac:picMkLst>
        </pc:picChg>
      </pc:sldChg>
      <pc:sldChg chg="modSp mod">
        <pc:chgData name="Baum, Andrew" userId="0ca10a84-aafc-49d6-9769-f2370d9dd716" providerId="ADAL" clId="{225AC741-ACC9-4DFE-B05E-2ED47C64AE7B}" dt="2025-04-15T17:14:40.104" v="905" actId="20577"/>
        <pc:sldMkLst>
          <pc:docMk/>
          <pc:sldMk cId="1048792814" sldId="262"/>
        </pc:sldMkLst>
        <pc:spChg chg="mod">
          <ac:chgData name="Baum, Andrew" userId="0ca10a84-aafc-49d6-9769-f2370d9dd716" providerId="ADAL" clId="{225AC741-ACC9-4DFE-B05E-2ED47C64AE7B}" dt="2025-04-15T17:14:40.104" v="905" actId="20577"/>
          <ac:spMkLst>
            <pc:docMk/>
            <pc:sldMk cId="1048792814" sldId="262"/>
            <ac:spMk id="51" creationId="{BF1AE6FD-6594-41FE-3A38-933AC1E1F396}"/>
          </ac:spMkLst>
        </pc:spChg>
      </pc:sldChg>
    </pc:docChg>
  </pc:docChgLst>
  <pc:docChgLst>
    <pc:chgData name="Abuljobain, Omar" userId="908e3bf6-108d-404e-8a86-e3887db23e97" providerId="ADAL" clId="{8CCC0257-1CBC-4E87-BD82-07DB6D1E7643}"/>
    <pc:docChg chg="undo custSel addSld delSld modSld">
      <pc:chgData name="Abuljobain, Omar" userId="908e3bf6-108d-404e-8a86-e3887db23e97" providerId="ADAL" clId="{8CCC0257-1CBC-4E87-BD82-07DB6D1E7643}" dt="2025-04-14T23:49:10.052" v="849" actId="20577"/>
      <pc:docMkLst>
        <pc:docMk/>
      </pc:docMkLst>
      <pc:sldChg chg="addSp delSp modSp mod">
        <pc:chgData name="Abuljobain, Omar" userId="908e3bf6-108d-404e-8a86-e3887db23e97" providerId="ADAL" clId="{8CCC0257-1CBC-4E87-BD82-07DB6D1E7643}" dt="2025-04-14T23:12:18.238" v="680" actId="478"/>
        <pc:sldMkLst>
          <pc:docMk/>
          <pc:sldMk cId="825276221" sldId="258"/>
        </pc:sldMkLst>
        <pc:spChg chg="mod">
          <ac:chgData name="Abuljobain, Omar" userId="908e3bf6-108d-404e-8a86-e3887db23e97" providerId="ADAL" clId="{8CCC0257-1CBC-4E87-BD82-07DB6D1E7643}" dt="2025-04-09T23:27:28.076" v="472" actId="1076"/>
          <ac:spMkLst>
            <pc:docMk/>
            <pc:sldMk cId="825276221" sldId="258"/>
            <ac:spMk id="2" creationId="{FE07A513-4321-FF5C-357B-F6257574054D}"/>
          </ac:spMkLst>
        </pc:spChg>
        <pc:spChg chg="mod">
          <ac:chgData name="Abuljobain, Omar" userId="908e3bf6-108d-404e-8a86-e3887db23e97" providerId="ADAL" clId="{8CCC0257-1CBC-4E87-BD82-07DB6D1E7643}" dt="2025-04-09T22:58:38.982" v="8" actId="20577"/>
          <ac:spMkLst>
            <pc:docMk/>
            <pc:sldMk cId="825276221" sldId="258"/>
            <ac:spMk id="3" creationId="{E0783C7B-A754-C494-5C93-6EFD2C674858}"/>
          </ac:spMkLst>
        </pc:spChg>
        <pc:spChg chg="mod">
          <ac:chgData name="Abuljobain, Omar" userId="908e3bf6-108d-404e-8a86-e3887db23e97" providerId="ADAL" clId="{8CCC0257-1CBC-4E87-BD82-07DB6D1E7643}" dt="2025-04-09T23:06:58.449" v="471" actId="20577"/>
          <ac:spMkLst>
            <pc:docMk/>
            <pc:sldMk cId="825276221" sldId="258"/>
            <ac:spMk id="13" creationId="{C2C4A076-AE52-8A5E-1E61-A5E193CC396B}"/>
          </ac:spMkLst>
        </pc:spChg>
        <pc:spChg chg="mod">
          <ac:chgData name="Abuljobain, Omar" userId="908e3bf6-108d-404e-8a86-e3887db23e97" providerId="ADAL" clId="{8CCC0257-1CBC-4E87-BD82-07DB6D1E7643}" dt="2025-04-14T23:11:21.521" v="669" actId="1076"/>
          <ac:spMkLst>
            <pc:docMk/>
            <pc:sldMk cId="825276221" sldId="258"/>
            <ac:spMk id="38" creationId="{EE658FCE-9EB7-D5C0-355F-1BE1E22D1AD5}"/>
          </ac:spMkLst>
        </pc:spChg>
        <pc:spChg chg="mod">
          <ac:chgData name="Abuljobain, Omar" userId="908e3bf6-108d-404e-8a86-e3887db23e97" providerId="ADAL" clId="{8CCC0257-1CBC-4E87-BD82-07DB6D1E7643}" dt="2025-04-14T23:10:50.220" v="667" actId="14100"/>
          <ac:spMkLst>
            <pc:docMk/>
            <pc:sldMk cId="825276221" sldId="258"/>
            <ac:spMk id="42" creationId="{23B33BE1-7299-F1B4-CC63-480B0F3E2510}"/>
          </ac:spMkLst>
        </pc:spChg>
        <pc:spChg chg="mod">
          <ac:chgData name="Abuljobain, Omar" userId="908e3bf6-108d-404e-8a86-e3887db23e97" providerId="ADAL" clId="{8CCC0257-1CBC-4E87-BD82-07DB6D1E7643}" dt="2025-04-14T22:58:11.615" v="598" actId="20577"/>
          <ac:spMkLst>
            <pc:docMk/>
            <pc:sldMk cId="825276221" sldId="258"/>
            <ac:spMk id="54" creationId="{BD9658C4-8965-2DC1-B8C9-2D77EB68000F}"/>
          </ac:spMkLst>
        </pc:spChg>
        <pc:spChg chg="mod">
          <ac:chgData name="Abuljobain, Omar" userId="908e3bf6-108d-404e-8a86-e3887db23e97" providerId="ADAL" clId="{8CCC0257-1CBC-4E87-BD82-07DB6D1E7643}" dt="2025-04-14T22:51:22.778" v="594" actId="20577"/>
          <ac:spMkLst>
            <pc:docMk/>
            <pc:sldMk cId="825276221" sldId="258"/>
            <ac:spMk id="60" creationId="{8BAD4785-EBDB-8531-FDA5-9DF2905EC7A9}"/>
          </ac:spMkLst>
        </pc:spChg>
        <pc:picChg chg="add mod ord">
          <ac:chgData name="Abuljobain, Omar" userId="908e3bf6-108d-404e-8a86-e3887db23e97" providerId="ADAL" clId="{8CCC0257-1CBC-4E87-BD82-07DB6D1E7643}" dt="2025-04-14T23:12:00.531" v="678" actId="166"/>
          <ac:picMkLst>
            <pc:docMk/>
            <pc:sldMk cId="825276221" sldId="258"/>
            <ac:picMk id="39" creationId="{ACB475E1-D8C3-73FE-EE88-475E25C72D30}"/>
          </ac:picMkLst>
        </pc:picChg>
        <pc:picChg chg="add mod">
          <ac:chgData name="Abuljobain, Omar" userId="908e3bf6-108d-404e-8a86-e3887db23e97" providerId="ADAL" clId="{8CCC0257-1CBC-4E87-BD82-07DB6D1E7643}" dt="2025-04-14T23:11:43.577" v="675" actId="1076"/>
          <ac:picMkLst>
            <pc:docMk/>
            <pc:sldMk cId="825276221" sldId="258"/>
            <ac:picMk id="49" creationId="{43173B74-EA78-76A1-77E8-61F5D45B6DE6}"/>
          </ac:picMkLst>
        </pc:picChg>
        <pc:cxnChg chg="mod">
          <ac:chgData name="Abuljobain, Omar" userId="908e3bf6-108d-404e-8a86-e3887db23e97" providerId="ADAL" clId="{8CCC0257-1CBC-4E87-BD82-07DB6D1E7643}" dt="2025-04-14T23:11:52.366" v="677" actId="14100"/>
          <ac:cxnSpMkLst>
            <pc:docMk/>
            <pc:sldMk cId="825276221" sldId="258"/>
            <ac:cxnSpMk id="67" creationId="{73382A36-8A50-A100-2476-6854ECF3477B}"/>
          </ac:cxnSpMkLst>
        </pc:cxnChg>
      </pc:sldChg>
      <pc:sldChg chg="addSp delSp modSp add mod setBg">
        <pc:chgData name="Abuljobain, Omar" userId="908e3bf6-108d-404e-8a86-e3887db23e97" providerId="ADAL" clId="{8CCC0257-1CBC-4E87-BD82-07DB6D1E7643}" dt="2025-04-14T23:49:10.052" v="849" actId="20577"/>
        <pc:sldMkLst>
          <pc:docMk/>
          <pc:sldMk cId="1048792814" sldId="262"/>
        </pc:sldMkLst>
        <pc:spChg chg="mod">
          <ac:chgData name="Abuljobain, Omar" userId="908e3bf6-108d-404e-8a86-e3887db23e97" providerId="ADAL" clId="{8CCC0257-1CBC-4E87-BD82-07DB6D1E7643}" dt="2025-04-14T23:45:57.310" v="838" actId="14100"/>
          <ac:spMkLst>
            <pc:docMk/>
            <pc:sldMk cId="1048792814" sldId="262"/>
            <ac:spMk id="2" creationId="{3C46712D-E5FC-E97D-7DDC-86F4961CA11D}"/>
          </ac:spMkLst>
        </pc:spChg>
        <pc:spChg chg="mod">
          <ac:chgData name="Abuljobain, Omar" userId="908e3bf6-108d-404e-8a86-e3887db23e97" providerId="ADAL" clId="{8CCC0257-1CBC-4E87-BD82-07DB6D1E7643}" dt="2025-04-14T23:37:48.739" v="811" actId="14100"/>
          <ac:spMkLst>
            <pc:docMk/>
            <pc:sldMk cId="1048792814" sldId="262"/>
            <ac:spMk id="8" creationId="{19D5E464-CB48-7F21-59B9-CF43D0D778DD}"/>
          </ac:spMkLst>
        </pc:spChg>
        <pc:spChg chg="mod">
          <ac:chgData name="Abuljobain, Omar" userId="908e3bf6-108d-404e-8a86-e3887db23e97" providerId="ADAL" clId="{8CCC0257-1CBC-4E87-BD82-07DB6D1E7643}" dt="2025-04-14T23:13:18.920" v="683" actId="1076"/>
          <ac:spMkLst>
            <pc:docMk/>
            <pc:sldMk cId="1048792814" sldId="262"/>
            <ac:spMk id="16" creationId="{A6D7D390-A7C2-C89E-8AA8-C991CCA332F7}"/>
          </ac:spMkLst>
        </pc:spChg>
        <pc:spChg chg="mod">
          <ac:chgData name="Abuljobain, Omar" userId="908e3bf6-108d-404e-8a86-e3887db23e97" providerId="ADAL" clId="{8CCC0257-1CBC-4E87-BD82-07DB6D1E7643}" dt="2025-04-14T23:46:18.904" v="840" actId="14100"/>
          <ac:spMkLst>
            <pc:docMk/>
            <pc:sldMk cId="1048792814" sldId="262"/>
            <ac:spMk id="18" creationId="{AE9E8956-DC29-3A08-2DF2-8A66BC24AF02}"/>
          </ac:spMkLst>
        </pc:spChg>
        <pc:spChg chg="mod">
          <ac:chgData name="Abuljobain, Omar" userId="908e3bf6-108d-404e-8a86-e3887db23e97" providerId="ADAL" clId="{8CCC0257-1CBC-4E87-BD82-07DB6D1E7643}" dt="2025-04-14T23:46:43.883" v="845" actId="1076"/>
          <ac:spMkLst>
            <pc:docMk/>
            <pc:sldMk cId="1048792814" sldId="262"/>
            <ac:spMk id="28" creationId="{D6A1381F-5745-3749-DF80-2DC77625B88A}"/>
          </ac:spMkLst>
        </pc:spChg>
        <pc:spChg chg="mod">
          <ac:chgData name="Abuljobain, Omar" userId="908e3bf6-108d-404e-8a86-e3887db23e97" providerId="ADAL" clId="{8CCC0257-1CBC-4E87-BD82-07DB6D1E7643}" dt="2025-04-14T23:24:36.313" v="769" actId="1076"/>
          <ac:spMkLst>
            <pc:docMk/>
            <pc:sldMk cId="1048792814" sldId="262"/>
            <ac:spMk id="38" creationId="{6C8745DA-E938-BB80-6516-4D1EE50135AA}"/>
          </ac:spMkLst>
        </pc:spChg>
        <pc:spChg chg="mod">
          <ac:chgData name="Abuljobain, Omar" userId="908e3bf6-108d-404e-8a86-e3887db23e97" providerId="ADAL" clId="{8CCC0257-1CBC-4E87-BD82-07DB6D1E7643}" dt="2025-04-14T23:49:10.052" v="849" actId="20577"/>
          <ac:spMkLst>
            <pc:docMk/>
            <pc:sldMk cId="1048792814" sldId="262"/>
            <ac:spMk id="41" creationId="{355C7258-4A16-AE3A-19F8-D099D6CCC91A}"/>
          </ac:spMkLst>
        </pc:spChg>
        <pc:spChg chg="mod">
          <ac:chgData name="Abuljobain, Omar" userId="908e3bf6-108d-404e-8a86-e3887db23e97" providerId="ADAL" clId="{8CCC0257-1CBC-4E87-BD82-07DB6D1E7643}" dt="2025-04-14T23:39:02.177" v="824" actId="34135"/>
          <ac:spMkLst>
            <pc:docMk/>
            <pc:sldMk cId="1048792814" sldId="262"/>
            <ac:spMk id="42" creationId="{204F5806-1D20-B752-E8DF-424D5ED79D45}"/>
          </ac:spMkLst>
        </pc:spChg>
        <pc:spChg chg="add mod">
          <ac:chgData name="Abuljobain, Omar" userId="908e3bf6-108d-404e-8a86-e3887db23e97" providerId="ADAL" clId="{8CCC0257-1CBC-4E87-BD82-07DB6D1E7643}" dt="2025-04-14T23:37:34.664" v="808" actId="14100"/>
          <ac:spMkLst>
            <pc:docMk/>
            <pc:sldMk cId="1048792814" sldId="262"/>
            <ac:spMk id="44" creationId="{C22B8248-C54E-3FFA-E95E-6CEE6D365BED}"/>
          </ac:spMkLst>
        </pc:spChg>
        <pc:spChg chg="mod">
          <ac:chgData name="Abuljobain, Omar" userId="908e3bf6-108d-404e-8a86-e3887db23e97" providerId="ADAL" clId="{8CCC0257-1CBC-4E87-BD82-07DB6D1E7643}" dt="2025-04-14T23:37:06.905" v="807" actId="1076"/>
          <ac:spMkLst>
            <pc:docMk/>
            <pc:sldMk cId="1048792814" sldId="262"/>
            <ac:spMk id="51" creationId="{BF1AE6FD-6594-41FE-3A38-933AC1E1F396}"/>
          </ac:spMkLst>
        </pc:spChg>
        <pc:spChg chg="mod">
          <ac:chgData name="Abuljobain, Omar" userId="908e3bf6-108d-404e-8a86-e3887db23e97" providerId="ADAL" clId="{8CCC0257-1CBC-4E87-BD82-07DB6D1E7643}" dt="2025-04-14T23:37:06.905" v="807" actId="1076"/>
          <ac:spMkLst>
            <pc:docMk/>
            <pc:sldMk cId="1048792814" sldId="262"/>
            <ac:spMk id="54" creationId="{2FC08DF4-A64B-8C8B-7EB4-EE6F5A52A4D6}"/>
          </ac:spMkLst>
        </pc:spChg>
        <pc:spChg chg="mod">
          <ac:chgData name="Abuljobain, Omar" userId="908e3bf6-108d-404e-8a86-e3887db23e97" providerId="ADAL" clId="{8CCC0257-1CBC-4E87-BD82-07DB6D1E7643}" dt="2025-04-14T23:37:06.905" v="807" actId="1076"/>
          <ac:spMkLst>
            <pc:docMk/>
            <pc:sldMk cId="1048792814" sldId="262"/>
            <ac:spMk id="55" creationId="{A727393B-8270-082F-2F80-360C29ECFE21}"/>
          </ac:spMkLst>
        </pc:spChg>
        <pc:spChg chg="mod">
          <ac:chgData name="Abuljobain, Omar" userId="908e3bf6-108d-404e-8a86-e3887db23e97" providerId="ADAL" clId="{8CCC0257-1CBC-4E87-BD82-07DB6D1E7643}" dt="2025-04-14T23:45:05.079" v="830" actId="12"/>
          <ac:spMkLst>
            <pc:docMk/>
            <pc:sldMk cId="1048792814" sldId="262"/>
            <ac:spMk id="60" creationId="{C81B18E3-E8BD-729A-9DA9-A102A8250C5C}"/>
          </ac:spMkLst>
        </pc:spChg>
        <pc:spChg chg="mod">
          <ac:chgData name="Abuljobain, Omar" userId="908e3bf6-108d-404e-8a86-e3887db23e97" providerId="ADAL" clId="{8CCC0257-1CBC-4E87-BD82-07DB6D1E7643}" dt="2025-04-14T23:37:51.492" v="812" actId="1076"/>
          <ac:spMkLst>
            <pc:docMk/>
            <pc:sldMk cId="1048792814" sldId="262"/>
            <ac:spMk id="69" creationId="{F763C2CE-474D-DC01-9F0C-C73E732A3B0A}"/>
          </ac:spMkLst>
        </pc:spChg>
        <pc:spChg chg="mod">
          <ac:chgData name="Abuljobain, Omar" userId="908e3bf6-108d-404e-8a86-e3887db23e97" providerId="ADAL" clId="{8CCC0257-1CBC-4E87-BD82-07DB6D1E7643}" dt="2025-04-14T23:37:54.699" v="813" actId="1076"/>
          <ac:spMkLst>
            <pc:docMk/>
            <pc:sldMk cId="1048792814" sldId="262"/>
            <ac:spMk id="70" creationId="{1E5CA3FD-FD44-5954-449E-44FB05440C21}"/>
          </ac:spMkLst>
        </pc:spChg>
        <pc:spChg chg="mod">
          <ac:chgData name="Abuljobain, Omar" userId="908e3bf6-108d-404e-8a86-e3887db23e97" providerId="ADAL" clId="{8CCC0257-1CBC-4E87-BD82-07DB6D1E7643}" dt="2025-04-14T23:46:47.182" v="846" actId="1076"/>
          <ac:spMkLst>
            <pc:docMk/>
            <pc:sldMk cId="1048792814" sldId="262"/>
            <ac:spMk id="74" creationId="{BB83BE99-C55D-AE87-EBF6-3DA3FEC7C93B}"/>
          </ac:spMkLst>
        </pc:spChg>
        <pc:spChg chg="add mod">
          <ac:chgData name="Abuljobain, Omar" userId="908e3bf6-108d-404e-8a86-e3887db23e97" providerId="ADAL" clId="{8CCC0257-1CBC-4E87-BD82-07DB6D1E7643}" dt="2025-04-14T23:28:55.428" v="786" actId="1076"/>
          <ac:spMkLst>
            <pc:docMk/>
            <pc:sldMk cId="1048792814" sldId="262"/>
            <ac:spMk id="75" creationId="{E753266D-01D9-F835-BE22-F5E122FF3FF0}"/>
          </ac:spMkLst>
        </pc:spChg>
        <pc:spChg chg="add mod">
          <ac:chgData name="Abuljobain, Omar" userId="908e3bf6-108d-404e-8a86-e3887db23e97" providerId="ADAL" clId="{8CCC0257-1CBC-4E87-BD82-07DB6D1E7643}" dt="2025-04-14T23:28:36.022" v="784"/>
          <ac:spMkLst>
            <pc:docMk/>
            <pc:sldMk cId="1048792814" sldId="262"/>
            <ac:spMk id="78" creationId="{CA66A148-CB79-1A26-7171-31473ACE0443}"/>
          </ac:spMkLst>
        </pc:spChg>
        <pc:graphicFrameChg chg="add mod">
          <ac:chgData name="Abuljobain, Omar" userId="908e3bf6-108d-404e-8a86-e3887db23e97" providerId="ADAL" clId="{8CCC0257-1CBC-4E87-BD82-07DB6D1E7643}" dt="2025-04-14T23:28:27.524" v="783"/>
          <ac:graphicFrameMkLst>
            <pc:docMk/>
            <pc:sldMk cId="1048792814" sldId="262"/>
            <ac:graphicFrameMk id="77" creationId="{21B84704-9089-411F-20C6-60D1E7F6140F}"/>
          </ac:graphicFrameMkLst>
        </pc:graphicFrameChg>
        <pc:picChg chg="mod">
          <ac:chgData name="Abuljobain, Omar" userId="908e3bf6-108d-404e-8a86-e3887db23e97" providerId="ADAL" clId="{8CCC0257-1CBC-4E87-BD82-07DB6D1E7643}" dt="2025-04-14T23:46:35.999" v="844" actId="1076"/>
          <ac:picMkLst>
            <pc:docMk/>
            <pc:sldMk cId="1048792814" sldId="262"/>
            <ac:picMk id="30" creationId="{8E5ACB29-D2D7-FAA3-54EC-665FD8549824}"/>
          </ac:picMkLst>
        </pc:picChg>
        <pc:picChg chg="mod">
          <ac:chgData name="Abuljobain, Omar" userId="908e3bf6-108d-404e-8a86-e3887db23e97" providerId="ADAL" clId="{8CCC0257-1CBC-4E87-BD82-07DB6D1E7643}" dt="2025-04-14T23:46:50.683" v="847" actId="1076"/>
          <ac:picMkLst>
            <pc:docMk/>
            <pc:sldMk cId="1048792814" sldId="262"/>
            <ac:picMk id="31" creationId="{7BAB94F1-B782-C096-2CD1-03ECB9EDBB9F}"/>
          </ac:picMkLst>
        </pc:picChg>
        <pc:picChg chg="mod">
          <ac:chgData name="Abuljobain, Omar" userId="908e3bf6-108d-404e-8a86-e3887db23e97" providerId="ADAL" clId="{8CCC0257-1CBC-4E87-BD82-07DB6D1E7643}" dt="2025-04-14T23:24:31.251" v="768" actId="1076"/>
          <ac:picMkLst>
            <pc:docMk/>
            <pc:sldMk cId="1048792814" sldId="262"/>
            <ac:picMk id="39" creationId="{71F51FEE-B04D-C9F9-641F-93D0F150F98F}"/>
          </ac:picMkLst>
        </pc:picChg>
        <pc:picChg chg="mod modCrop">
          <ac:chgData name="Abuljobain, Omar" userId="908e3bf6-108d-404e-8a86-e3887db23e97" providerId="ADAL" clId="{8CCC0257-1CBC-4E87-BD82-07DB6D1E7643}" dt="2025-04-14T23:24:23.964" v="767" actId="1076"/>
          <ac:picMkLst>
            <pc:docMk/>
            <pc:sldMk cId="1048792814" sldId="262"/>
            <ac:picMk id="47" creationId="{DD175567-B645-85D9-71C9-A9580050F3C6}"/>
          </ac:picMkLst>
        </pc:picChg>
        <pc:picChg chg="mod">
          <ac:chgData name="Abuljobain, Omar" userId="908e3bf6-108d-404e-8a86-e3887db23e97" providerId="ADAL" clId="{8CCC0257-1CBC-4E87-BD82-07DB6D1E7643}" dt="2025-04-14T23:24:21.422" v="766" actId="1076"/>
          <ac:picMkLst>
            <pc:docMk/>
            <pc:sldMk cId="1048792814" sldId="262"/>
            <ac:picMk id="49" creationId="{510FBC74-144C-B591-4611-FC0D359E9DA8}"/>
          </ac:picMkLst>
        </pc:picChg>
        <pc:picChg chg="mod">
          <ac:chgData name="Abuljobain, Omar" userId="908e3bf6-108d-404e-8a86-e3887db23e97" providerId="ADAL" clId="{8CCC0257-1CBC-4E87-BD82-07DB6D1E7643}" dt="2025-04-14T23:37:59.405" v="815" actId="1076"/>
          <ac:picMkLst>
            <pc:docMk/>
            <pc:sldMk cId="1048792814" sldId="262"/>
            <ac:picMk id="52" creationId="{7793C2DA-EEA6-1B84-B1FD-27C2D71C2EF9}"/>
          </ac:picMkLst>
        </pc:picChg>
        <pc:picChg chg="mod">
          <ac:chgData name="Abuljobain, Omar" userId="908e3bf6-108d-404e-8a86-e3887db23e97" providerId="ADAL" clId="{8CCC0257-1CBC-4E87-BD82-07DB6D1E7643}" dt="2025-04-14T23:26:26.557" v="779" actId="1076"/>
          <ac:picMkLst>
            <pc:docMk/>
            <pc:sldMk cId="1048792814" sldId="262"/>
            <ac:picMk id="65" creationId="{DD0A5ED7-E9FC-0F67-B85E-B76789B1CDF4}"/>
          </ac:picMkLst>
        </pc:picChg>
        <pc:picChg chg="mod">
          <ac:chgData name="Abuljobain, Omar" userId="908e3bf6-108d-404e-8a86-e3887db23e97" providerId="ADAL" clId="{8CCC0257-1CBC-4E87-BD82-07DB6D1E7643}" dt="2025-04-14T23:45:33.880" v="834" actId="1076"/>
          <ac:picMkLst>
            <pc:docMk/>
            <pc:sldMk cId="1048792814" sldId="262"/>
            <ac:picMk id="71" creationId="{84C3B1FD-545A-49B4-4ACA-32ED521E90D7}"/>
          </ac:picMkLst>
        </pc:picChg>
        <pc:picChg chg="add mod">
          <ac:chgData name="Abuljobain, Omar" userId="908e3bf6-108d-404e-8a86-e3887db23e97" providerId="ADAL" clId="{8CCC0257-1CBC-4E87-BD82-07DB6D1E7643}" dt="2025-04-14T23:38:07.391" v="817" actId="1076"/>
          <ac:picMkLst>
            <pc:docMk/>
            <pc:sldMk cId="1048792814" sldId="262"/>
            <ac:picMk id="79" creationId="{087C17C9-B2D4-D714-43E8-8B8D59967390}"/>
          </ac:picMkLst>
        </pc:picChg>
        <pc:cxnChg chg="mod">
          <ac:chgData name="Abuljobain, Omar" userId="908e3bf6-108d-404e-8a86-e3887db23e97" providerId="ADAL" clId="{8CCC0257-1CBC-4E87-BD82-07DB6D1E7643}" dt="2025-04-14T23:46:18.904" v="840" actId="14100"/>
          <ac:cxnSpMkLst>
            <pc:docMk/>
            <pc:sldMk cId="1048792814" sldId="262"/>
            <ac:cxnSpMk id="14" creationId="{9A7E8AB0-0E07-DD3C-DC27-634FDA7FA4E8}"/>
          </ac:cxnSpMkLst>
        </pc:cxnChg>
        <pc:cxnChg chg="mod">
          <ac:chgData name="Abuljobain, Omar" userId="908e3bf6-108d-404e-8a86-e3887db23e97" providerId="ADAL" clId="{8CCC0257-1CBC-4E87-BD82-07DB6D1E7643}" dt="2025-04-14T23:46:58.638" v="848" actId="14100"/>
          <ac:cxnSpMkLst>
            <pc:docMk/>
            <pc:sldMk cId="1048792814" sldId="262"/>
            <ac:cxnSpMk id="19" creationId="{0418AB4E-E594-0B46-9B91-A56EF40B6146}"/>
          </ac:cxnSpMkLst>
        </pc:cxnChg>
        <pc:cxnChg chg="mod">
          <ac:chgData name="Abuljobain, Omar" userId="908e3bf6-108d-404e-8a86-e3887db23e97" providerId="ADAL" clId="{8CCC0257-1CBC-4E87-BD82-07DB6D1E7643}" dt="2025-04-14T23:24:51.155" v="771" actId="14100"/>
          <ac:cxnSpMkLst>
            <pc:docMk/>
            <pc:sldMk cId="1048792814" sldId="262"/>
            <ac:cxnSpMk id="24" creationId="{B3D62346-9B98-C913-BDA3-0E9676FA7196}"/>
          </ac:cxnSpMkLst>
        </pc:cxnChg>
        <pc:cxnChg chg="mod">
          <ac:chgData name="Abuljobain, Omar" userId="908e3bf6-108d-404e-8a86-e3887db23e97" providerId="ADAL" clId="{8CCC0257-1CBC-4E87-BD82-07DB6D1E7643}" dt="2025-04-14T23:26:26.557" v="779" actId="1076"/>
          <ac:cxnSpMkLst>
            <pc:docMk/>
            <pc:sldMk cId="1048792814" sldId="262"/>
            <ac:cxnSpMk id="67" creationId="{3B80F034-3F47-A7EC-8FAC-A9E19D0CE495}"/>
          </ac:cxnSpMkLst>
        </pc:cxnChg>
      </pc:sldChg>
      <pc:sldChg chg="delSp modSp add del mod setBg">
        <pc:chgData name="Abuljobain, Omar" userId="908e3bf6-108d-404e-8a86-e3887db23e97" providerId="ADAL" clId="{8CCC0257-1CBC-4E87-BD82-07DB6D1E7643}" dt="2025-04-14T23:07:41.330" v="662" actId="47"/>
        <pc:sldMkLst>
          <pc:docMk/>
          <pc:sldMk cId="3598712486" sldId="262"/>
        </pc:sldMkLst>
      </pc:sldChg>
    </pc:docChg>
  </pc:docChgLst>
  <pc:docChgLst>
    <pc:chgData name="Lee, Justin" userId="07432b45-5420-48a7-b5c0-a50258208d38" providerId="ADAL" clId="{AE1B3032-2869-4BA2-9D37-133DEA427D6E}"/>
    <pc:docChg chg="undo custSel addSld delSld modSld sldOrd">
      <pc:chgData name="Lee, Justin" userId="07432b45-5420-48a7-b5c0-a50258208d38" providerId="ADAL" clId="{AE1B3032-2869-4BA2-9D37-133DEA427D6E}" dt="2025-04-14T23:50:29.963" v="713" actId="1076"/>
      <pc:docMkLst>
        <pc:docMk/>
      </pc:docMkLst>
      <pc:sldChg chg="addSp delSp modSp mod ord setBg">
        <pc:chgData name="Lee, Justin" userId="07432b45-5420-48a7-b5c0-a50258208d38" providerId="ADAL" clId="{AE1B3032-2869-4BA2-9D37-133DEA427D6E}" dt="2025-04-14T23:31:31.451" v="698" actId="20577"/>
        <pc:sldMkLst>
          <pc:docMk/>
          <pc:sldMk cId="825276221" sldId="258"/>
        </pc:sldMkLst>
        <pc:spChg chg="mod">
          <ac:chgData name="Lee, Justin" userId="07432b45-5420-48a7-b5c0-a50258208d38" providerId="ADAL" clId="{AE1B3032-2869-4BA2-9D37-133DEA427D6E}" dt="2025-04-09T23:41:15.057" v="286" actId="34135"/>
          <ac:spMkLst>
            <pc:docMk/>
            <pc:sldMk cId="825276221" sldId="258"/>
            <ac:spMk id="2" creationId="{FE07A513-4321-FF5C-357B-F6257574054D}"/>
          </ac:spMkLst>
        </pc:spChg>
        <pc:spChg chg="mod">
          <ac:chgData name="Lee, Justin" userId="07432b45-5420-48a7-b5c0-a50258208d38" providerId="ADAL" clId="{AE1B3032-2869-4BA2-9D37-133DEA427D6E}" dt="2025-04-09T23:22:08.087" v="236" actId="1076"/>
          <ac:spMkLst>
            <pc:docMk/>
            <pc:sldMk cId="825276221" sldId="258"/>
            <ac:spMk id="3" creationId="{E0783C7B-A754-C494-5C93-6EFD2C674858}"/>
          </ac:spMkLst>
        </pc:spChg>
        <pc:spChg chg="mod">
          <ac:chgData name="Lee, Justin" userId="07432b45-5420-48a7-b5c0-a50258208d38" providerId="ADAL" clId="{AE1B3032-2869-4BA2-9D37-133DEA427D6E}" dt="2025-04-09T23:28:15.147" v="255" actId="207"/>
          <ac:spMkLst>
            <pc:docMk/>
            <pc:sldMk cId="825276221" sldId="258"/>
            <ac:spMk id="5" creationId="{2731040F-571C-6D13-F0BE-EBA0DDE1C894}"/>
          </ac:spMkLst>
        </pc:spChg>
        <pc:spChg chg="mod">
          <ac:chgData name="Lee, Justin" userId="07432b45-5420-48a7-b5c0-a50258208d38" providerId="ADAL" clId="{AE1B3032-2869-4BA2-9D37-133DEA427D6E}" dt="2025-04-09T23:33:17.391" v="268" actId="14100"/>
          <ac:spMkLst>
            <pc:docMk/>
            <pc:sldMk cId="825276221" sldId="258"/>
            <ac:spMk id="8" creationId="{41D71A8B-AF16-3012-545B-5C99DFE0487C}"/>
          </ac:spMkLst>
        </pc:spChg>
        <pc:spChg chg="mod ord">
          <ac:chgData name="Lee, Justin" userId="07432b45-5420-48a7-b5c0-a50258208d38" providerId="ADAL" clId="{AE1B3032-2869-4BA2-9D37-133DEA427D6E}" dt="2025-04-09T23:23:07.539" v="239" actId="1076"/>
          <ac:spMkLst>
            <pc:docMk/>
            <pc:sldMk cId="825276221" sldId="258"/>
            <ac:spMk id="9" creationId="{5EF29F6A-2374-B542-F891-E29955B13447}"/>
          </ac:spMkLst>
        </pc:spChg>
        <pc:spChg chg="mod">
          <ac:chgData name="Lee, Justin" userId="07432b45-5420-48a7-b5c0-a50258208d38" providerId="ADAL" clId="{AE1B3032-2869-4BA2-9D37-133DEA427D6E}" dt="2025-04-09T23:22:48.680" v="238" actId="14100"/>
          <ac:spMkLst>
            <pc:docMk/>
            <pc:sldMk cId="825276221" sldId="258"/>
            <ac:spMk id="10" creationId="{0E3C80BD-7375-EEB4-66A3-3CBEEDCAE27D}"/>
          </ac:spMkLst>
        </pc:spChg>
        <pc:spChg chg="mod">
          <ac:chgData name="Lee, Justin" userId="07432b45-5420-48a7-b5c0-a50258208d38" providerId="ADAL" clId="{AE1B3032-2869-4BA2-9D37-133DEA427D6E}" dt="2025-04-09T23:19:47.661" v="187" actId="1076"/>
          <ac:spMkLst>
            <pc:docMk/>
            <pc:sldMk cId="825276221" sldId="258"/>
            <ac:spMk id="12" creationId="{16F7523B-E197-EB99-72FF-2F54305EECB4}"/>
          </ac:spMkLst>
        </pc:spChg>
        <pc:spChg chg="mod">
          <ac:chgData name="Lee, Justin" userId="07432b45-5420-48a7-b5c0-a50258208d38" providerId="ADAL" clId="{AE1B3032-2869-4BA2-9D37-133DEA427D6E}" dt="2025-04-09T23:24:04.373" v="243" actId="255"/>
          <ac:spMkLst>
            <pc:docMk/>
            <pc:sldMk cId="825276221" sldId="258"/>
            <ac:spMk id="13" creationId="{C2C4A076-AE52-8A5E-1E61-A5E193CC396B}"/>
          </ac:spMkLst>
        </pc:spChg>
        <pc:spChg chg="mod">
          <ac:chgData name="Lee, Justin" userId="07432b45-5420-48a7-b5c0-a50258208d38" providerId="ADAL" clId="{AE1B3032-2869-4BA2-9D37-133DEA427D6E}" dt="2025-04-09T23:23:57.410" v="242" actId="255"/>
          <ac:spMkLst>
            <pc:docMk/>
            <pc:sldMk cId="825276221" sldId="258"/>
            <ac:spMk id="15" creationId="{7DC49D2E-73F1-8CC9-8335-341FF0EBA86A}"/>
          </ac:spMkLst>
        </pc:spChg>
        <pc:spChg chg="mod">
          <ac:chgData name="Lee, Justin" userId="07432b45-5420-48a7-b5c0-a50258208d38" providerId="ADAL" clId="{AE1B3032-2869-4BA2-9D37-133DEA427D6E}" dt="2025-04-09T23:31:55.182" v="265" actId="1076"/>
          <ac:spMkLst>
            <pc:docMk/>
            <pc:sldMk cId="825276221" sldId="258"/>
            <ac:spMk id="16" creationId="{FE155E4B-9F50-6B08-71F9-97EF126D4C53}"/>
          </ac:spMkLst>
        </pc:spChg>
        <pc:spChg chg="add mod">
          <ac:chgData name="Lee, Justin" userId="07432b45-5420-48a7-b5c0-a50258208d38" providerId="ADAL" clId="{AE1B3032-2869-4BA2-9D37-133DEA427D6E}" dt="2025-04-09T23:24:53.890" v="248" actId="1076"/>
          <ac:spMkLst>
            <pc:docMk/>
            <pc:sldMk cId="825276221" sldId="258"/>
            <ac:spMk id="17" creationId="{86C78BD0-D93E-3532-1F75-672D5EDCBD2A}"/>
          </ac:spMkLst>
        </pc:spChg>
        <pc:spChg chg="mod">
          <ac:chgData name="Lee, Justin" userId="07432b45-5420-48a7-b5c0-a50258208d38" providerId="ADAL" clId="{AE1B3032-2869-4BA2-9D37-133DEA427D6E}" dt="2025-04-09T23:32:01.923" v="266" actId="1076"/>
          <ac:spMkLst>
            <pc:docMk/>
            <pc:sldMk cId="825276221" sldId="258"/>
            <ac:spMk id="18" creationId="{462D03B7-3E71-B0E6-BDC2-64D74F65DCD3}"/>
          </ac:spMkLst>
        </pc:spChg>
        <pc:spChg chg="mod">
          <ac:chgData name="Lee, Justin" userId="07432b45-5420-48a7-b5c0-a50258208d38" providerId="ADAL" clId="{AE1B3032-2869-4BA2-9D37-133DEA427D6E}" dt="2025-04-09T23:43:17.827" v="287" actId="1076"/>
          <ac:spMkLst>
            <pc:docMk/>
            <pc:sldMk cId="825276221" sldId="258"/>
            <ac:spMk id="21" creationId="{CECF333C-B98B-B8E5-C158-C94A17B5D4A4}"/>
          </ac:spMkLst>
        </pc:spChg>
        <pc:spChg chg="add mod">
          <ac:chgData name="Lee, Justin" userId="07432b45-5420-48a7-b5c0-a50258208d38" providerId="ADAL" clId="{AE1B3032-2869-4BA2-9D37-133DEA427D6E}" dt="2025-04-09T23:40:58.250" v="282" actId="14100"/>
          <ac:spMkLst>
            <pc:docMk/>
            <pc:sldMk cId="825276221" sldId="258"/>
            <ac:spMk id="28" creationId="{A7645DFC-E59E-2531-3E7A-169B22B9BE7E}"/>
          </ac:spMkLst>
        </pc:spChg>
        <pc:spChg chg="mod">
          <ac:chgData name="Lee, Justin" userId="07432b45-5420-48a7-b5c0-a50258208d38" providerId="ADAL" clId="{AE1B3032-2869-4BA2-9D37-133DEA427D6E}" dt="2025-04-14T23:31:31.451" v="698" actId="20577"/>
          <ac:spMkLst>
            <pc:docMk/>
            <pc:sldMk cId="825276221" sldId="258"/>
            <ac:spMk id="33" creationId="{92CE1C07-0D66-C550-4161-E88A2884C014}"/>
          </ac:spMkLst>
        </pc:spChg>
        <pc:spChg chg="mod">
          <ac:chgData name="Lee, Justin" userId="07432b45-5420-48a7-b5c0-a50258208d38" providerId="ADAL" clId="{AE1B3032-2869-4BA2-9D37-133DEA427D6E}" dt="2025-04-14T23:24:20.594" v="535" actId="14100"/>
          <ac:spMkLst>
            <pc:docMk/>
            <pc:sldMk cId="825276221" sldId="258"/>
            <ac:spMk id="35" creationId="{6BE45D21-B04D-93D5-EADC-F2C4B84B7C11}"/>
          </ac:spMkLst>
        </pc:spChg>
        <pc:spChg chg="add mod ord">
          <ac:chgData name="Lee, Justin" userId="07432b45-5420-48a7-b5c0-a50258208d38" providerId="ADAL" clId="{AE1B3032-2869-4BA2-9D37-133DEA427D6E}" dt="2025-04-09T23:14:42.349" v="129" actId="14100"/>
          <ac:spMkLst>
            <pc:docMk/>
            <pc:sldMk cId="825276221" sldId="258"/>
            <ac:spMk id="36" creationId="{01F1F2ED-033B-DBA1-2E64-6593DADCEC97}"/>
          </ac:spMkLst>
        </pc:spChg>
        <pc:spChg chg="mod">
          <ac:chgData name="Lee, Justin" userId="07432b45-5420-48a7-b5c0-a50258208d38" providerId="ADAL" clId="{AE1B3032-2869-4BA2-9D37-133DEA427D6E}" dt="2025-04-14T23:24:25.743" v="536" actId="1076"/>
          <ac:spMkLst>
            <pc:docMk/>
            <pc:sldMk cId="825276221" sldId="258"/>
            <ac:spMk id="38" creationId="{EE658FCE-9EB7-D5C0-355F-1BE1E22D1AD5}"/>
          </ac:spMkLst>
        </pc:spChg>
        <pc:spChg chg="add mod">
          <ac:chgData name="Lee, Justin" userId="07432b45-5420-48a7-b5c0-a50258208d38" providerId="ADAL" clId="{AE1B3032-2869-4BA2-9D37-133DEA427D6E}" dt="2025-04-14T23:20:14.818" v="506"/>
          <ac:spMkLst>
            <pc:docMk/>
            <pc:sldMk cId="825276221" sldId="258"/>
            <ac:spMk id="74" creationId="{90ADF1A4-8683-3EB8-9AF8-97178FA192E3}"/>
          </ac:spMkLst>
        </pc:spChg>
        <pc:grpChg chg="add mod">
          <ac:chgData name="Lee, Justin" userId="07432b45-5420-48a7-b5c0-a50258208d38" providerId="ADAL" clId="{AE1B3032-2869-4BA2-9D37-133DEA427D6E}" dt="2025-04-09T23:25:34.461" v="252" actId="1076"/>
          <ac:grpSpMkLst>
            <pc:docMk/>
            <pc:sldMk cId="825276221" sldId="258"/>
            <ac:grpSpMk id="11" creationId="{C95A84B5-E3A7-CC4F-8CF4-1E676D894B81}"/>
          </ac:grpSpMkLst>
        </pc:grpChg>
        <pc:graphicFrameChg chg="modGraphic">
          <ac:chgData name="Lee, Justin" userId="07432b45-5420-48a7-b5c0-a50258208d38" providerId="ADAL" clId="{AE1B3032-2869-4BA2-9D37-133DEA427D6E}" dt="2025-04-14T23:28:45" v="635" actId="6549"/>
          <ac:graphicFrameMkLst>
            <pc:docMk/>
            <pc:sldMk cId="825276221" sldId="258"/>
            <ac:graphicFrameMk id="46" creationId="{147208D5-1EE2-A495-4F05-09815EEADC7E}"/>
          </ac:graphicFrameMkLst>
        </pc:graphicFrameChg>
        <pc:picChg chg="mod">
          <ac:chgData name="Lee, Justin" userId="07432b45-5420-48a7-b5c0-a50258208d38" providerId="ADAL" clId="{AE1B3032-2869-4BA2-9D37-133DEA427D6E}" dt="2025-04-09T23:28:32.093" v="256" actId="14100"/>
          <ac:picMkLst>
            <pc:docMk/>
            <pc:sldMk cId="825276221" sldId="258"/>
            <ac:picMk id="7" creationId="{F56BBF3B-5046-20BC-F2BA-8470BCD9BE09}"/>
          </ac:picMkLst>
        </pc:picChg>
        <pc:picChg chg="add mod ord modCrop">
          <ac:chgData name="Lee, Justin" userId="07432b45-5420-48a7-b5c0-a50258208d38" providerId="ADAL" clId="{AE1B3032-2869-4BA2-9D37-133DEA427D6E}" dt="2025-04-14T23:10:48.160" v="499" actId="1076"/>
          <ac:picMkLst>
            <pc:docMk/>
            <pc:sldMk cId="825276221" sldId="258"/>
            <ac:picMk id="31" creationId="{FE74F449-629D-D347-D336-793FD8E1F07D}"/>
          </ac:picMkLst>
        </pc:picChg>
        <pc:picChg chg="mod">
          <ac:chgData name="Lee, Justin" userId="07432b45-5420-48a7-b5c0-a50258208d38" providerId="ADAL" clId="{AE1B3032-2869-4BA2-9D37-133DEA427D6E}" dt="2025-04-14T23:24:37.904" v="539" actId="1076"/>
          <ac:picMkLst>
            <pc:docMk/>
            <pc:sldMk cId="825276221" sldId="258"/>
            <ac:picMk id="39" creationId="{ACB475E1-D8C3-73FE-EE88-475E25C72D30}"/>
          </ac:picMkLst>
        </pc:picChg>
        <pc:picChg chg="mod">
          <ac:chgData name="Lee, Justin" userId="07432b45-5420-48a7-b5c0-a50258208d38" providerId="ADAL" clId="{AE1B3032-2869-4BA2-9D37-133DEA427D6E}" dt="2025-04-14T23:24:36.650" v="538" actId="1076"/>
          <ac:picMkLst>
            <pc:docMk/>
            <pc:sldMk cId="825276221" sldId="258"/>
            <ac:picMk id="49" creationId="{43173B74-EA78-76A1-77E8-61F5D45B6DE6}"/>
          </ac:picMkLst>
        </pc:picChg>
        <pc:picChg chg="add mod ord">
          <ac:chgData name="Lee, Justin" userId="07432b45-5420-48a7-b5c0-a50258208d38" providerId="ADAL" clId="{AE1B3032-2869-4BA2-9D37-133DEA427D6E}" dt="2025-04-14T23:04:15.974" v="355" actId="166"/>
          <ac:picMkLst>
            <pc:docMk/>
            <pc:sldMk cId="825276221" sldId="258"/>
            <ac:picMk id="65" creationId="{295969C7-B35D-CB69-CB61-446F36476B41}"/>
          </ac:picMkLst>
        </pc:picChg>
        <pc:picChg chg="mod ord">
          <ac:chgData name="Lee, Justin" userId="07432b45-5420-48a7-b5c0-a50258208d38" providerId="ADAL" clId="{AE1B3032-2869-4BA2-9D37-133DEA427D6E}" dt="2025-04-14T23:03:16.152" v="343" actId="1076"/>
          <ac:picMkLst>
            <pc:docMk/>
            <pc:sldMk cId="825276221" sldId="258"/>
            <ac:picMk id="68" creationId="{AA1664C9-AC7E-D743-74E2-F1A4E334C2E2}"/>
          </ac:picMkLst>
        </pc:picChg>
        <pc:picChg chg="add mod ord modCrop">
          <ac:chgData name="Lee, Justin" userId="07432b45-5420-48a7-b5c0-a50258208d38" providerId="ADAL" clId="{AE1B3032-2869-4BA2-9D37-133DEA427D6E}" dt="2025-04-14T23:28:11.048" v="626" actId="1076"/>
          <ac:picMkLst>
            <pc:docMk/>
            <pc:sldMk cId="825276221" sldId="258"/>
            <ac:picMk id="71" creationId="{707874E3-51BF-3FCB-B70D-80D52FF4928E}"/>
          </ac:picMkLst>
        </pc:picChg>
        <pc:picChg chg="add mod modCrop">
          <ac:chgData name="Lee, Justin" userId="07432b45-5420-48a7-b5c0-a50258208d38" providerId="ADAL" clId="{AE1B3032-2869-4BA2-9D37-133DEA427D6E}" dt="2025-04-14T23:07:08.895" v="375" actId="14100"/>
          <ac:picMkLst>
            <pc:docMk/>
            <pc:sldMk cId="825276221" sldId="258"/>
            <ac:picMk id="73" creationId="{469C9859-315D-565F-F59A-25754C11E88D}"/>
          </ac:picMkLst>
        </pc:picChg>
        <pc:cxnChg chg="add mod">
          <ac:chgData name="Lee, Justin" userId="07432b45-5420-48a7-b5c0-a50258208d38" providerId="ADAL" clId="{AE1B3032-2869-4BA2-9D37-133DEA427D6E}" dt="2025-04-09T23:19:54.103" v="189" actId="1076"/>
          <ac:cxnSpMkLst>
            <pc:docMk/>
            <pc:sldMk cId="825276221" sldId="258"/>
            <ac:cxnSpMk id="23" creationId="{13C320D3-71B4-283B-E125-DB16658BFF4E}"/>
          </ac:cxnSpMkLst>
        </pc:cxnChg>
        <pc:cxnChg chg="add mod">
          <ac:chgData name="Lee, Justin" userId="07432b45-5420-48a7-b5c0-a50258208d38" providerId="ADAL" clId="{AE1B3032-2869-4BA2-9D37-133DEA427D6E}" dt="2025-04-09T23:21:37.583" v="232" actId="1076"/>
          <ac:cxnSpMkLst>
            <pc:docMk/>
            <pc:sldMk cId="825276221" sldId="258"/>
            <ac:cxnSpMk id="27" creationId="{A2D5BFCA-6FC5-3AD8-F243-0E1ADFD72756}"/>
          </ac:cxnSpMkLst>
        </pc:cxnChg>
        <pc:cxnChg chg="mod">
          <ac:chgData name="Lee, Justin" userId="07432b45-5420-48a7-b5c0-a50258208d38" providerId="ADAL" clId="{AE1B3032-2869-4BA2-9D37-133DEA427D6E}" dt="2025-04-09T23:20:23.339" v="193" actId="14100"/>
          <ac:cxnSpMkLst>
            <pc:docMk/>
            <pc:sldMk cId="825276221" sldId="258"/>
            <ac:cxnSpMk id="32" creationId="{7A308DCA-6251-8738-1FE0-9DDE1F43EB22}"/>
          </ac:cxnSpMkLst>
        </pc:cxnChg>
        <pc:cxnChg chg="add mod ord">
          <ac:chgData name="Lee, Justin" userId="07432b45-5420-48a7-b5c0-a50258208d38" providerId="ADAL" clId="{AE1B3032-2869-4BA2-9D37-133DEA427D6E}" dt="2025-04-14T23:24:25.743" v="536" actId="1076"/>
          <ac:cxnSpMkLst>
            <pc:docMk/>
            <pc:sldMk cId="825276221" sldId="258"/>
            <ac:cxnSpMk id="67" creationId="{73382A36-8A50-A100-2476-6854ECF3477B}"/>
          </ac:cxnSpMkLst>
        </pc:cxnChg>
      </pc:sldChg>
      <pc:sldChg chg="del">
        <pc:chgData name="Lee, Justin" userId="07432b45-5420-48a7-b5c0-a50258208d38" providerId="ADAL" clId="{AE1B3032-2869-4BA2-9D37-133DEA427D6E}" dt="2025-04-14T23:11:22.534" v="502" actId="47"/>
        <pc:sldMkLst>
          <pc:docMk/>
          <pc:sldMk cId="3465532662" sldId="259"/>
        </pc:sldMkLst>
      </pc:sldChg>
      <pc:sldChg chg="addSp delSp modSp new mod">
        <pc:chgData name="Lee, Justin" userId="07432b45-5420-48a7-b5c0-a50258208d38" providerId="ADAL" clId="{AE1B3032-2869-4BA2-9D37-133DEA427D6E}" dt="2025-04-14T23:02:49.800" v="336" actId="167"/>
        <pc:sldMkLst>
          <pc:docMk/>
          <pc:sldMk cId="2698447760" sldId="260"/>
        </pc:sldMkLst>
        <pc:picChg chg="add mod modCrop">
          <ac:chgData name="Lee, Justin" userId="07432b45-5420-48a7-b5c0-a50258208d38" providerId="ADAL" clId="{AE1B3032-2869-4BA2-9D37-133DEA427D6E}" dt="2025-04-14T22:48:14.546" v="307" actId="1076"/>
          <ac:picMkLst>
            <pc:docMk/>
            <pc:sldMk cId="2698447760" sldId="260"/>
            <ac:picMk id="6" creationId="{67557ACA-85F7-7DF2-053C-65FD51C24792}"/>
          </ac:picMkLst>
        </pc:picChg>
        <pc:picChg chg="add mod ord modCrop">
          <ac:chgData name="Lee, Justin" userId="07432b45-5420-48a7-b5c0-a50258208d38" providerId="ADAL" clId="{AE1B3032-2869-4BA2-9D37-133DEA427D6E}" dt="2025-04-14T23:02:49.800" v="336" actId="167"/>
          <ac:picMkLst>
            <pc:docMk/>
            <pc:sldMk cId="2698447760" sldId="260"/>
            <ac:picMk id="9" creationId="{423CC1B3-8A22-12F6-324D-D196335D381C}"/>
          </ac:picMkLst>
        </pc:picChg>
      </pc:sldChg>
      <pc:sldChg chg="modSp mod">
        <pc:chgData name="Lee, Justin" userId="07432b45-5420-48a7-b5c0-a50258208d38" providerId="ADAL" clId="{AE1B3032-2869-4BA2-9D37-133DEA427D6E}" dt="2025-04-14T23:50:29.963" v="713" actId="1076"/>
        <pc:sldMkLst>
          <pc:docMk/>
          <pc:sldMk cId="1048792814" sldId="262"/>
        </pc:sldMkLst>
        <pc:spChg chg="mod">
          <ac:chgData name="Lee, Justin" userId="07432b45-5420-48a7-b5c0-a50258208d38" providerId="ADAL" clId="{AE1B3032-2869-4BA2-9D37-133DEA427D6E}" dt="2025-04-14T23:33:33.984" v="702" actId="255"/>
          <ac:spMkLst>
            <pc:docMk/>
            <pc:sldMk cId="1048792814" sldId="262"/>
            <ac:spMk id="10" creationId="{50CF5179-39EC-542C-A655-A83E44CDA7F3}"/>
          </ac:spMkLst>
        </pc:spChg>
        <pc:spChg chg="mod">
          <ac:chgData name="Lee, Justin" userId="07432b45-5420-48a7-b5c0-a50258208d38" providerId="ADAL" clId="{AE1B3032-2869-4BA2-9D37-133DEA427D6E}" dt="2025-04-14T23:33:00.176" v="700" actId="1076"/>
          <ac:spMkLst>
            <pc:docMk/>
            <pc:sldMk cId="1048792814" sldId="262"/>
            <ac:spMk id="16" creationId="{A6D7D390-A7C2-C89E-8AA8-C991CCA332F7}"/>
          </ac:spMkLst>
        </pc:spChg>
        <pc:spChg chg="mod">
          <ac:chgData name="Lee, Justin" userId="07432b45-5420-48a7-b5c0-a50258208d38" providerId="ADAL" clId="{AE1B3032-2869-4BA2-9D37-133DEA427D6E}" dt="2025-04-14T23:50:29.963" v="713" actId="1076"/>
          <ac:spMkLst>
            <pc:docMk/>
            <pc:sldMk cId="1048792814" sldId="262"/>
            <ac:spMk id="29" creationId="{3891105B-274C-6BF2-0ED3-D28E44928849}"/>
          </ac:spMkLst>
        </pc:spChg>
        <pc:spChg chg="mod">
          <ac:chgData name="Lee, Justin" userId="07432b45-5420-48a7-b5c0-a50258208d38" providerId="ADAL" clId="{AE1B3032-2869-4BA2-9D37-133DEA427D6E}" dt="2025-04-14T23:31:25.628" v="697" actId="20577"/>
          <ac:spMkLst>
            <pc:docMk/>
            <pc:sldMk cId="1048792814" sldId="262"/>
            <ac:spMk id="33" creationId="{639CDC0A-9955-6061-1D3F-C5547DEE73FA}"/>
          </ac:spMkLst>
        </pc:spChg>
        <pc:spChg chg="mod">
          <ac:chgData name="Lee, Justin" userId="07432b45-5420-48a7-b5c0-a50258208d38" providerId="ADAL" clId="{AE1B3032-2869-4BA2-9D37-133DEA427D6E}" dt="2025-04-14T23:36:31.522" v="703" actId="120"/>
          <ac:spMkLst>
            <pc:docMk/>
            <pc:sldMk cId="1048792814" sldId="262"/>
            <ac:spMk id="44" creationId="{C22B8248-C54E-3FFA-E95E-6CEE6D365BED}"/>
          </ac:spMkLst>
        </pc:spChg>
        <pc:spChg chg="mod">
          <ac:chgData name="Lee, Justin" userId="07432b45-5420-48a7-b5c0-a50258208d38" providerId="ADAL" clId="{AE1B3032-2869-4BA2-9D37-133DEA427D6E}" dt="2025-04-14T23:46:33.487" v="712" actId="1076"/>
          <ac:spMkLst>
            <pc:docMk/>
            <pc:sldMk cId="1048792814" sldId="262"/>
            <ac:spMk id="60" creationId="{C81B18E3-E8BD-729A-9DA9-A102A8250C5C}"/>
          </ac:spMkLst>
        </pc:spChg>
        <pc:spChg chg="mod">
          <ac:chgData name="Lee, Justin" userId="07432b45-5420-48a7-b5c0-a50258208d38" providerId="ADAL" clId="{AE1B3032-2869-4BA2-9D37-133DEA427D6E}" dt="2025-04-14T23:42:55.069" v="705" actId="122"/>
          <ac:spMkLst>
            <pc:docMk/>
            <pc:sldMk cId="1048792814" sldId="262"/>
            <ac:spMk id="69" creationId="{F763C2CE-474D-DC01-9F0C-C73E732A3B0A}"/>
          </ac:spMkLst>
        </pc:spChg>
        <pc:spChg chg="mod">
          <ac:chgData name="Lee, Justin" userId="07432b45-5420-48a7-b5c0-a50258208d38" providerId="ADAL" clId="{AE1B3032-2869-4BA2-9D37-133DEA427D6E}" dt="2025-04-14T23:43:00.769" v="707" actId="1076"/>
          <ac:spMkLst>
            <pc:docMk/>
            <pc:sldMk cId="1048792814" sldId="262"/>
            <ac:spMk id="70" creationId="{1E5CA3FD-FD44-5954-449E-44FB05440C21}"/>
          </ac:spMkLst>
        </pc:spChg>
        <pc:spChg chg="mod">
          <ac:chgData name="Lee, Justin" userId="07432b45-5420-48a7-b5c0-a50258208d38" providerId="ADAL" clId="{AE1B3032-2869-4BA2-9D37-133DEA427D6E}" dt="2025-04-14T23:44:55.979" v="709" actId="12"/>
          <ac:spMkLst>
            <pc:docMk/>
            <pc:sldMk cId="1048792814" sldId="262"/>
            <ac:spMk id="74" creationId="{BB83BE99-C55D-AE87-EBF6-3DA3FEC7C93B}"/>
          </ac:spMkLst>
        </pc:spChg>
        <pc:graphicFrameChg chg="modGraphic">
          <ac:chgData name="Lee, Justin" userId="07432b45-5420-48a7-b5c0-a50258208d38" providerId="ADAL" clId="{AE1B3032-2869-4BA2-9D37-133DEA427D6E}" dt="2025-04-14T23:29:22.548" v="644" actId="20577"/>
          <ac:graphicFrameMkLst>
            <pc:docMk/>
            <pc:sldMk cId="1048792814" sldId="262"/>
            <ac:graphicFrameMk id="77" creationId="{21B84704-9089-411F-20C6-60D1E7F6140F}"/>
          </ac:graphicFrameMkLst>
        </pc:graphicFrameChg>
        <pc:picChg chg="mod">
          <ac:chgData name="Lee, Justin" userId="07432b45-5420-48a7-b5c0-a50258208d38" providerId="ADAL" clId="{AE1B3032-2869-4BA2-9D37-133DEA427D6E}" dt="2025-04-14T23:23:20.373" v="528" actId="1076"/>
          <ac:picMkLst>
            <pc:docMk/>
            <pc:sldMk cId="1048792814" sldId="262"/>
            <ac:picMk id="31" creationId="{7BAB94F1-B782-C096-2CD1-03ECB9EDBB9F}"/>
          </ac:picMkLst>
        </pc:picChg>
        <pc:cxnChg chg="mod ord">
          <ac:chgData name="Lee, Justin" userId="07432b45-5420-48a7-b5c0-a50258208d38" providerId="ADAL" clId="{AE1B3032-2869-4BA2-9D37-133DEA427D6E}" dt="2025-04-14T23:23:40.199" v="531" actId="171"/>
          <ac:cxnSpMkLst>
            <pc:docMk/>
            <pc:sldMk cId="1048792814" sldId="262"/>
            <ac:cxnSpMk id="19" creationId="{0418AB4E-E594-0B46-9B91-A56EF40B6146}"/>
          </ac:cxnSpMkLst>
        </pc:cxnChg>
      </pc:sldChg>
    </pc:docChg>
  </pc:docChgLst>
  <pc:docChgLst>
    <pc:chgData name="Harrington, Brooke" userId="36fda98d-de94-422e-a973-e4a7b6795140" providerId="ADAL" clId="{541B3449-421C-4BE3-988A-003CA0AE3E11}"/>
    <pc:docChg chg="undo custSel modSld">
      <pc:chgData name="Harrington, Brooke" userId="36fda98d-de94-422e-a973-e4a7b6795140" providerId="ADAL" clId="{541B3449-421C-4BE3-988A-003CA0AE3E11}" dt="2025-04-14T20:40:41.022" v="21" actId="12"/>
      <pc:docMkLst>
        <pc:docMk/>
      </pc:docMkLst>
      <pc:sldChg chg="modSp mod">
        <pc:chgData name="Harrington, Brooke" userId="36fda98d-de94-422e-a973-e4a7b6795140" providerId="ADAL" clId="{541B3449-421C-4BE3-988A-003CA0AE3E11}" dt="2025-04-14T20:40:41.022" v="21" actId="12"/>
        <pc:sldMkLst>
          <pc:docMk/>
          <pc:sldMk cId="825276221" sldId="258"/>
        </pc:sldMkLst>
        <pc:spChg chg="mod">
          <ac:chgData name="Harrington, Brooke" userId="36fda98d-de94-422e-a973-e4a7b6795140" providerId="ADAL" clId="{541B3449-421C-4BE3-988A-003CA0AE3E11}" dt="2025-04-14T20:40:41.022" v="21" actId="12"/>
          <ac:spMkLst>
            <pc:docMk/>
            <pc:sldMk cId="825276221" sldId="258"/>
            <ac:spMk id="33" creationId="{92CE1C07-0D66-C550-4161-E88A2884C014}"/>
          </ac:spMkLst>
        </pc:spChg>
      </pc:sldChg>
    </pc:docChg>
  </pc:docChgLst>
  <pc:docChgLst>
    <pc:chgData name="Harrington, Brooke" userId="S::brookeh@vt.edu::36fda98d-de94-422e-a973-e4a7b6795140" providerId="AD" clId="Web-{852BD98E-129F-D005-83E9-9F494D274917}"/>
    <pc:docChg chg="modSld">
      <pc:chgData name="Harrington, Brooke" userId="S::brookeh@vt.edu::36fda98d-de94-422e-a973-e4a7b6795140" providerId="AD" clId="Web-{852BD98E-129F-D005-83E9-9F494D274917}" dt="2025-04-20T18:49:18.208" v="1"/>
      <pc:docMkLst>
        <pc:docMk/>
      </pc:docMkLst>
      <pc:sldChg chg="modSp">
        <pc:chgData name="Harrington, Brooke" userId="S::brookeh@vt.edu::36fda98d-de94-422e-a973-e4a7b6795140" providerId="AD" clId="Web-{852BD98E-129F-D005-83E9-9F494D274917}" dt="2025-04-20T18:49:18.208" v="1"/>
        <pc:sldMkLst>
          <pc:docMk/>
          <pc:sldMk cId="1422403957" sldId="263"/>
        </pc:sldMkLst>
        <pc:graphicFrameChg chg="mod modGraphic">
          <ac:chgData name="Harrington, Brooke" userId="S::brookeh@vt.edu::36fda98d-de94-422e-a973-e4a7b6795140" providerId="AD" clId="Web-{852BD98E-129F-D005-83E9-9F494D274917}" dt="2025-04-20T18:49:18.208" v="1"/>
          <ac:graphicFrameMkLst>
            <pc:docMk/>
            <pc:sldMk cId="1422403957" sldId="263"/>
            <ac:graphicFrameMk id="77" creationId="{70729161-10DC-1A80-B1F5-786F42370855}"/>
          </ac:graphicFrameMkLst>
        </pc:graphicFrameChg>
      </pc:sldChg>
    </pc:docChg>
  </pc:docChgLst>
  <pc:docChgLst>
    <pc:chgData name="Harrington, Brooke" userId="S::brookeh@vt.edu::36fda98d-de94-422e-a973-e4a7b6795140" providerId="AD" clId="Web-{C7D703A6-3ABD-BAF0-37E7-584DA2C82EBB}"/>
    <pc:docChg chg="modSld">
      <pc:chgData name="Harrington, Brooke" userId="S::brookeh@vt.edu::36fda98d-de94-422e-a973-e4a7b6795140" providerId="AD" clId="Web-{C7D703A6-3ABD-BAF0-37E7-584DA2C82EBB}" dt="2025-04-14T20:35:49.091" v="247" actId="20577"/>
      <pc:docMkLst>
        <pc:docMk/>
      </pc:docMkLst>
      <pc:sldChg chg="addSp delSp modSp">
        <pc:chgData name="Harrington, Brooke" userId="S::brookeh@vt.edu::36fda98d-de94-422e-a973-e4a7b6795140" providerId="AD" clId="Web-{C7D703A6-3ABD-BAF0-37E7-584DA2C82EBB}" dt="2025-04-14T20:35:49.091" v="247" actId="20577"/>
        <pc:sldMkLst>
          <pc:docMk/>
          <pc:sldMk cId="825276221" sldId="258"/>
        </pc:sldMkLst>
        <pc:spChg chg="mod">
          <ac:chgData name="Harrington, Brooke" userId="S::brookeh@vt.edu::36fda98d-de94-422e-a973-e4a7b6795140" providerId="AD" clId="Web-{C7D703A6-3ABD-BAF0-37E7-584DA2C82EBB}" dt="2025-04-14T20:32:08.898" v="192" actId="20577"/>
          <ac:spMkLst>
            <pc:docMk/>
            <pc:sldMk cId="825276221" sldId="258"/>
            <ac:spMk id="8" creationId="{41D71A8B-AF16-3012-545B-5C99DFE0487C}"/>
          </ac:spMkLst>
        </pc:spChg>
        <pc:spChg chg="add mod">
          <ac:chgData name="Harrington, Brooke" userId="S::brookeh@vt.edu::36fda98d-de94-422e-a973-e4a7b6795140" providerId="AD" clId="Web-{C7D703A6-3ABD-BAF0-37E7-584DA2C82EBB}" dt="2025-04-14T20:35:49.091" v="247" actId="20577"/>
          <ac:spMkLst>
            <pc:docMk/>
            <pc:sldMk cId="825276221" sldId="258"/>
            <ac:spMk id="33" creationId="{92CE1C07-0D66-C550-4161-E88A2884C014}"/>
          </ac:spMkLst>
        </pc:spChg>
      </pc:sldChg>
    </pc:docChg>
  </pc:docChgLst>
  <pc:docChgLst>
    <pc:chgData name="Harrington, Brooke" userId="S::brookeh@vt.edu::36fda98d-de94-422e-a973-e4a7b6795140" providerId="AD" clId="Web-{A5F0CC8D-38C6-7B34-4E94-3A9E26650A8A}"/>
    <pc:docChg chg="delSld modSld">
      <pc:chgData name="Harrington, Brooke" userId="S::brookeh@vt.edu::36fda98d-de94-422e-a973-e4a7b6795140" providerId="AD" clId="Web-{A5F0CC8D-38C6-7B34-4E94-3A9E26650A8A}" dt="2025-04-14T23:52:42.245" v="636" actId="20577"/>
      <pc:docMkLst>
        <pc:docMk/>
      </pc:docMkLst>
      <pc:sldChg chg="del">
        <pc:chgData name="Harrington, Brooke" userId="S::brookeh@vt.edu::36fda98d-de94-422e-a973-e4a7b6795140" providerId="AD" clId="Web-{A5F0CC8D-38C6-7B34-4E94-3A9E26650A8A}" dt="2025-04-09T22:17:02.862" v="0"/>
        <pc:sldMkLst>
          <pc:docMk/>
          <pc:sldMk cId="313725322" sldId="257"/>
        </pc:sldMkLst>
      </pc:sldChg>
      <pc:sldChg chg="addSp modSp">
        <pc:chgData name="Harrington, Brooke" userId="S::brookeh@vt.edu::36fda98d-de94-422e-a973-e4a7b6795140" providerId="AD" clId="Web-{A5F0CC8D-38C6-7B34-4E94-3A9E26650A8A}" dt="2025-04-14T23:39:33.257" v="594" actId="1076"/>
        <pc:sldMkLst>
          <pc:docMk/>
          <pc:sldMk cId="2698447760" sldId="260"/>
        </pc:sldMkLst>
        <pc:picChg chg="add mod modCrop">
          <ac:chgData name="Harrington, Brooke" userId="S::brookeh@vt.edu::36fda98d-de94-422e-a973-e4a7b6795140" providerId="AD" clId="Web-{A5F0CC8D-38C6-7B34-4E94-3A9E26650A8A}" dt="2025-04-14T23:39:33.257" v="594" actId="1076"/>
          <ac:picMkLst>
            <pc:docMk/>
            <pc:sldMk cId="2698447760" sldId="260"/>
            <ac:picMk id="2" creationId="{8747FD1A-AF72-CE24-ACF2-36CE6A375E87}"/>
          </ac:picMkLst>
        </pc:picChg>
      </pc:sldChg>
      <pc:sldChg chg="addSp modSp">
        <pc:chgData name="Harrington, Brooke" userId="S::brookeh@vt.edu::36fda98d-de94-422e-a973-e4a7b6795140" providerId="AD" clId="Web-{A5F0CC8D-38C6-7B34-4E94-3A9E26650A8A}" dt="2025-04-14T23:52:42.245" v="636" actId="20577"/>
        <pc:sldMkLst>
          <pc:docMk/>
          <pc:sldMk cId="1048792814" sldId="262"/>
        </pc:sldMkLst>
        <pc:spChg chg="add mod">
          <ac:chgData name="Harrington, Brooke" userId="S::brookeh@vt.edu::36fda98d-de94-422e-a973-e4a7b6795140" providerId="AD" clId="Web-{A5F0CC8D-38C6-7B34-4E94-3A9E26650A8A}" dt="2025-04-14T23:52:42.245" v="636" actId="20577"/>
          <ac:spMkLst>
            <pc:docMk/>
            <pc:sldMk cId="1048792814" sldId="262"/>
            <ac:spMk id="20" creationId="{FDD37296-2E63-261C-AE9E-3F2E13966B2A}"/>
          </ac:spMkLst>
        </pc:spChg>
        <pc:picChg chg="add mod">
          <ac:chgData name="Harrington, Brooke" userId="S::brookeh@vt.edu::36fda98d-de94-422e-a973-e4a7b6795140" providerId="AD" clId="Web-{A5F0CC8D-38C6-7B34-4E94-3A9E26650A8A}" dt="2025-04-14T23:47:40.194" v="605" actId="1076"/>
          <ac:picMkLst>
            <pc:docMk/>
            <pc:sldMk cId="1048792814" sldId="262"/>
            <ac:picMk id="35" creationId="{1B093124-ABBB-589F-1E2A-6B22F1178790}"/>
          </ac:picMkLst>
        </pc:picChg>
        <pc:picChg chg="mod modCrop">
          <ac:chgData name="Harrington, Brooke" userId="S::brookeh@vt.edu::36fda98d-de94-422e-a973-e4a7b6795140" providerId="AD" clId="Web-{A5F0CC8D-38C6-7B34-4E94-3A9E26650A8A}" dt="2025-04-14T23:47:13.411" v="603" actId="1076"/>
          <ac:picMkLst>
            <pc:docMk/>
            <pc:sldMk cId="1048792814" sldId="262"/>
            <ac:picMk id="40" creationId="{3343F596-A423-9062-EE50-640868AE71F4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C4232933-7A68-49EC-A53C-10118F361813}" type="datetimeFigureOut">
              <a:rPr lang="en-US"/>
              <a:pPr>
                <a:defRPr/>
              </a:pPr>
              <a:t>4/20/2025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857250" y="685800"/>
            <a:ext cx="51435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CC5FCFFE-F4F9-4026-8490-879C20D00C2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61056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04F3FC-44F0-63AA-CFE0-123628C39D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2070E46-640E-1464-D11F-418A39F4EF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EDB67E1-65A1-2F5D-A491-DFECCFE01D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103994-8C67-ED5A-C93A-A9668284A35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C5FCFFE-F4F9-4026-8490-879C20D00C2D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0500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69365" y="6817790"/>
            <a:ext cx="27979688" cy="470323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938714" y="12435423"/>
            <a:ext cx="23040975" cy="5609167"/>
          </a:xfrm>
        </p:spPr>
        <p:txBody>
          <a:bodyPr/>
          <a:lstStyle>
            <a:lvl1pPr marL="0" indent="0" algn="ctr">
              <a:buNone/>
              <a:defRPr/>
            </a:lvl1pPr>
            <a:lvl2pPr marL="457269" indent="0" algn="ctr">
              <a:buNone/>
              <a:defRPr/>
            </a:lvl2pPr>
            <a:lvl3pPr marL="914538" indent="0" algn="ctr">
              <a:buNone/>
              <a:defRPr/>
            </a:lvl3pPr>
            <a:lvl4pPr marL="1371807" indent="0" algn="ctr">
              <a:buNone/>
              <a:defRPr/>
            </a:lvl4pPr>
            <a:lvl5pPr marL="1829075" indent="0" algn="ctr">
              <a:buNone/>
              <a:defRPr/>
            </a:lvl5pPr>
            <a:lvl6pPr marL="2286342" indent="0" algn="ctr">
              <a:buNone/>
              <a:defRPr/>
            </a:lvl6pPr>
            <a:lvl7pPr marL="2743613" indent="0" algn="ctr">
              <a:buNone/>
              <a:defRPr/>
            </a:lvl7pPr>
            <a:lvl8pPr marL="3200880" indent="0" algn="ctr">
              <a:buNone/>
              <a:defRPr/>
            </a:lvl8pPr>
            <a:lvl9pPr marL="3658149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DFEEE2F-A4C8-4464-87E1-52575E4BE67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1012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DBFA768-2245-4F20-94C2-42286F089B0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7212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3864897" y="880540"/>
            <a:ext cx="7405688" cy="187219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47835" y="880540"/>
            <a:ext cx="21988463" cy="187219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D7F38F6-F862-4742-98CB-0F04A6F721F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4700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FD9200-51FF-4511-8DB5-E3E6EFFE730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55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0333" y="14102298"/>
            <a:ext cx="27979688" cy="4358217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0333" y="9301692"/>
            <a:ext cx="27979688" cy="480060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69" indent="0">
              <a:buNone/>
              <a:defRPr sz="1800"/>
            </a:lvl2pPr>
            <a:lvl3pPr marL="914538" indent="0">
              <a:buNone/>
              <a:defRPr sz="1600"/>
            </a:lvl3pPr>
            <a:lvl4pPr marL="1371807" indent="0">
              <a:buNone/>
              <a:defRPr sz="1400"/>
            </a:lvl4pPr>
            <a:lvl5pPr marL="1829075" indent="0">
              <a:buNone/>
              <a:defRPr sz="1400"/>
            </a:lvl5pPr>
            <a:lvl6pPr marL="2286342" indent="0">
              <a:buNone/>
              <a:defRPr sz="1400"/>
            </a:lvl6pPr>
            <a:lvl7pPr marL="2743613" indent="0">
              <a:buNone/>
              <a:defRPr sz="1400"/>
            </a:lvl7pPr>
            <a:lvl8pPr marL="3200880" indent="0">
              <a:buNone/>
              <a:defRPr sz="1400"/>
            </a:lvl8pPr>
            <a:lvl9pPr marL="3658149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6C730DD-CD1D-469D-BB3C-EBE2EC675C9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789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47825" y="5120223"/>
            <a:ext cx="14697075" cy="1448223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573500" y="5120223"/>
            <a:ext cx="14697075" cy="1448223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7DEEA4-0FAE-42BD-9FD0-F6780600FB2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175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452" y="878417"/>
            <a:ext cx="29627513" cy="36576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45446" y="4912785"/>
            <a:ext cx="14544675" cy="204681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69" indent="0">
              <a:buNone/>
              <a:defRPr sz="2000" b="1"/>
            </a:lvl2pPr>
            <a:lvl3pPr marL="914538" indent="0">
              <a:buNone/>
              <a:defRPr sz="1800" b="1"/>
            </a:lvl3pPr>
            <a:lvl4pPr marL="1371807" indent="0">
              <a:buNone/>
              <a:defRPr sz="1600" b="1"/>
            </a:lvl4pPr>
            <a:lvl5pPr marL="1829075" indent="0">
              <a:buNone/>
              <a:defRPr sz="1600" b="1"/>
            </a:lvl5pPr>
            <a:lvl6pPr marL="2286342" indent="0">
              <a:buNone/>
              <a:defRPr sz="1600" b="1"/>
            </a:lvl6pPr>
            <a:lvl7pPr marL="2743613" indent="0">
              <a:buNone/>
              <a:defRPr sz="1600" b="1"/>
            </a:lvl7pPr>
            <a:lvl8pPr marL="3200880" indent="0">
              <a:buNone/>
              <a:defRPr sz="1600" b="1"/>
            </a:lvl8pPr>
            <a:lvl9pPr marL="365814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45446" y="6959606"/>
            <a:ext cx="14544675" cy="1264390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6721147" y="4912785"/>
            <a:ext cx="14551820" cy="204681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69" indent="0">
              <a:buNone/>
              <a:defRPr sz="2000" b="1"/>
            </a:lvl2pPr>
            <a:lvl3pPr marL="914538" indent="0">
              <a:buNone/>
              <a:defRPr sz="1800" b="1"/>
            </a:lvl3pPr>
            <a:lvl4pPr marL="1371807" indent="0">
              <a:buNone/>
              <a:defRPr sz="1600" b="1"/>
            </a:lvl4pPr>
            <a:lvl5pPr marL="1829075" indent="0">
              <a:buNone/>
              <a:defRPr sz="1600" b="1"/>
            </a:lvl5pPr>
            <a:lvl6pPr marL="2286342" indent="0">
              <a:buNone/>
              <a:defRPr sz="1600" b="1"/>
            </a:lvl6pPr>
            <a:lvl7pPr marL="2743613" indent="0">
              <a:buNone/>
              <a:defRPr sz="1600" b="1"/>
            </a:lvl7pPr>
            <a:lvl8pPr marL="3200880" indent="0">
              <a:buNone/>
              <a:defRPr sz="1600" b="1"/>
            </a:lvl8pPr>
            <a:lvl9pPr marL="365814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6721147" y="6959606"/>
            <a:ext cx="14551820" cy="1264390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6BDC6CA-0A86-4B78-8D21-B7A39FB2F71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0422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661645F-7E7E-403A-A8B8-08285427BAC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5727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9BEA0D3-5FEB-478F-8331-66246EB3B2E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6519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446" y="874190"/>
            <a:ext cx="10829925" cy="371792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70657" y="874190"/>
            <a:ext cx="18402300" cy="187293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45446" y="4592109"/>
            <a:ext cx="10829925" cy="15011400"/>
          </a:xfrm>
        </p:spPr>
        <p:txBody>
          <a:bodyPr/>
          <a:lstStyle>
            <a:lvl1pPr marL="0" indent="0">
              <a:buNone/>
              <a:defRPr sz="1400"/>
            </a:lvl1pPr>
            <a:lvl2pPr marL="457269" indent="0">
              <a:buNone/>
              <a:defRPr sz="1200"/>
            </a:lvl2pPr>
            <a:lvl3pPr marL="914538" indent="0">
              <a:buNone/>
              <a:defRPr sz="1000"/>
            </a:lvl3pPr>
            <a:lvl4pPr marL="1371807" indent="0">
              <a:buNone/>
              <a:defRPr sz="900"/>
            </a:lvl4pPr>
            <a:lvl5pPr marL="1829075" indent="0">
              <a:buNone/>
              <a:defRPr sz="900"/>
            </a:lvl5pPr>
            <a:lvl6pPr marL="2286342" indent="0">
              <a:buNone/>
              <a:defRPr sz="900"/>
            </a:lvl6pPr>
            <a:lvl7pPr marL="2743613" indent="0">
              <a:buNone/>
              <a:defRPr sz="900"/>
            </a:lvl7pPr>
            <a:lvl8pPr marL="3200880" indent="0">
              <a:buNone/>
              <a:defRPr sz="900"/>
            </a:lvl8pPr>
            <a:lvl9pPr marL="365814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538754D-15A3-4C6E-8871-B71BAE3591D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9435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53197" y="15361715"/>
            <a:ext cx="19750088" cy="181398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453197" y="1961098"/>
            <a:ext cx="19750088" cy="13166725"/>
          </a:xfrm>
        </p:spPr>
        <p:txBody>
          <a:bodyPr/>
          <a:lstStyle>
            <a:lvl1pPr marL="0" indent="0">
              <a:buNone/>
              <a:defRPr sz="3200"/>
            </a:lvl1pPr>
            <a:lvl2pPr marL="457269" indent="0">
              <a:buNone/>
              <a:defRPr sz="2800"/>
            </a:lvl2pPr>
            <a:lvl3pPr marL="914538" indent="0">
              <a:buNone/>
              <a:defRPr sz="2400"/>
            </a:lvl3pPr>
            <a:lvl4pPr marL="1371807" indent="0">
              <a:buNone/>
              <a:defRPr sz="2000"/>
            </a:lvl4pPr>
            <a:lvl5pPr marL="1829075" indent="0">
              <a:buNone/>
              <a:defRPr sz="2000"/>
            </a:lvl5pPr>
            <a:lvl6pPr marL="2286342" indent="0">
              <a:buNone/>
              <a:defRPr sz="2000"/>
            </a:lvl6pPr>
            <a:lvl7pPr marL="2743613" indent="0">
              <a:buNone/>
              <a:defRPr sz="2000"/>
            </a:lvl7pPr>
            <a:lvl8pPr marL="3200880" indent="0">
              <a:buNone/>
              <a:defRPr sz="2000"/>
            </a:lvl8pPr>
            <a:lvl9pPr marL="3658149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53197" y="17175698"/>
            <a:ext cx="19750088" cy="2574925"/>
          </a:xfrm>
        </p:spPr>
        <p:txBody>
          <a:bodyPr/>
          <a:lstStyle>
            <a:lvl1pPr marL="0" indent="0">
              <a:buNone/>
              <a:defRPr sz="1400"/>
            </a:lvl1pPr>
            <a:lvl2pPr marL="457269" indent="0">
              <a:buNone/>
              <a:defRPr sz="1200"/>
            </a:lvl2pPr>
            <a:lvl3pPr marL="914538" indent="0">
              <a:buNone/>
              <a:defRPr sz="1000"/>
            </a:lvl3pPr>
            <a:lvl4pPr marL="1371807" indent="0">
              <a:buNone/>
              <a:defRPr sz="900"/>
            </a:lvl4pPr>
            <a:lvl5pPr marL="1829075" indent="0">
              <a:buNone/>
              <a:defRPr sz="900"/>
            </a:lvl5pPr>
            <a:lvl6pPr marL="2286342" indent="0">
              <a:buNone/>
              <a:defRPr sz="900"/>
            </a:lvl6pPr>
            <a:lvl7pPr marL="2743613" indent="0">
              <a:buNone/>
              <a:defRPr sz="900"/>
            </a:lvl7pPr>
            <a:lvl8pPr marL="3200880" indent="0">
              <a:buNone/>
              <a:defRPr sz="900"/>
            </a:lvl8pPr>
            <a:lvl9pPr marL="365814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B576ED4-0464-48A0-8C16-FA487837BEE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0860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647825" y="880533"/>
            <a:ext cx="29622750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13461" tIns="156729" rIns="313461" bIns="156729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647825" y="5120223"/>
            <a:ext cx="29622750" cy="144822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13461" tIns="156729" rIns="313461" bIns="15672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647825" y="19983450"/>
            <a:ext cx="7677150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13461" tIns="156729" rIns="313461" bIns="156729" numCol="1" anchor="t" anchorCtr="0" compatLnSpc="1">
            <a:prstTxWarp prst="textNoShape">
              <a:avLst/>
            </a:prstTxWarp>
          </a:bodyPr>
          <a:lstStyle>
            <a:lvl1pPr>
              <a:defRPr sz="49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1249025" y="19983450"/>
            <a:ext cx="10420350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13461" tIns="156729" rIns="313461" bIns="156729" numCol="1" anchor="t" anchorCtr="0" compatLnSpc="1">
            <a:prstTxWarp prst="textNoShape">
              <a:avLst/>
            </a:prstTxWarp>
          </a:bodyPr>
          <a:lstStyle>
            <a:lvl1pPr algn="ctr">
              <a:defRPr sz="49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3593425" y="19983450"/>
            <a:ext cx="7677150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13461" tIns="156729" rIns="313461" bIns="156729" numCol="1" anchor="t" anchorCtr="0" compatLnSpc="1">
            <a:prstTxWarp prst="textNoShape">
              <a:avLst/>
            </a:prstTxWarp>
          </a:bodyPr>
          <a:lstStyle>
            <a:lvl1pPr algn="r">
              <a:defRPr sz="4900"/>
            </a:lvl1pPr>
          </a:lstStyle>
          <a:p>
            <a:pPr>
              <a:defRPr/>
            </a:pPr>
            <a:fld id="{3F48EF8D-72AD-4032-8CA0-F0673685280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3134196" rtl="0" eaLnBrk="0" fontAlgn="base" hangingPunct="0">
        <a:spcBef>
          <a:spcPct val="0"/>
        </a:spcBef>
        <a:spcAft>
          <a:spcPct val="0"/>
        </a:spcAft>
        <a:defRPr sz="15103">
          <a:solidFill>
            <a:schemeClr val="tx2"/>
          </a:solidFill>
          <a:latin typeface="+mj-lt"/>
          <a:ea typeface="+mj-ea"/>
          <a:cs typeface="+mj-cs"/>
        </a:defRPr>
      </a:lvl1pPr>
      <a:lvl2pPr algn="ctr" defTabSz="3134196" rtl="0" eaLnBrk="0" fontAlgn="base" hangingPunct="0">
        <a:spcBef>
          <a:spcPct val="0"/>
        </a:spcBef>
        <a:spcAft>
          <a:spcPct val="0"/>
        </a:spcAft>
        <a:defRPr sz="15103">
          <a:solidFill>
            <a:schemeClr val="tx2"/>
          </a:solidFill>
          <a:latin typeface="Arial" charset="0"/>
        </a:defRPr>
      </a:lvl2pPr>
      <a:lvl3pPr algn="ctr" defTabSz="3134196" rtl="0" eaLnBrk="0" fontAlgn="base" hangingPunct="0">
        <a:spcBef>
          <a:spcPct val="0"/>
        </a:spcBef>
        <a:spcAft>
          <a:spcPct val="0"/>
        </a:spcAft>
        <a:defRPr sz="15103">
          <a:solidFill>
            <a:schemeClr val="tx2"/>
          </a:solidFill>
          <a:latin typeface="Arial" charset="0"/>
        </a:defRPr>
      </a:lvl3pPr>
      <a:lvl4pPr algn="ctr" defTabSz="3134196" rtl="0" eaLnBrk="0" fontAlgn="base" hangingPunct="0">
        <a:spcBef>
          <a:spcPct val="0"/>
        </a:spcBef>
        <a:spcAft>
          <a:spcPct val="0"/>
        </a:spcAft>
        <a:defRPr sz="15103">
          <a:solidFill>
            <a:schemeClr val="tx2"/>
          </a:solidFill>
          <a:latin typeface="Arial" charset="0"/>
        </a:defRPr>
      </a:lvl4pPr>
      <a:lvl5pPr algn="ctr" defTabSz="3134196" rtl="0" eaLnBrk="0" fontAlgn="base" hangingPunct="0">
        <a:spcBef>
          <a:spcPct val="0"/>
        </a:spcBef>
        <a:spcAft>
          <a:spcPct val="0"/>
        </a:spcAft>
        <a:defRPr sz="15103">
          <a:solidFill>
            <a:schemeClr val="tx2"/>
          </a:solidFill>
          <a:latin typeface="Arial" charset="0"/>
        </a:defRPr>
      </a:lvl5pPr>
      <a:lvl6pPr marL="457269" algn="ctr" defTabSz="3134196" rtl="0" fontAlgn="base">
        <a:spcBef>
          <a:spcPct val="0"/>
        </a:spcBef>
        <a:spcAft>
          <a:spcPct val="0"/>
        </a:spcAft>
        <a:defRPr sz="15103">
          <a:solidFill>
            <a:schemeClr val="tx2"/>
          </a:solidFill>
          <a:latin typeface="Arial" charset="0"/>
        </a:defRPr>
      </a:lvl6pPr>
      <a:lvl7pPr marL="914538" algn="ctr" defTabSz="3134196" rtl="0" fontAlgn="base">
        <a:spcBef>
          <a:spcPct val="0"/>
        </a:spcBef>
        <a:spcAft>
          <a:spcPct val="0"/>
        </a:spcAft>
        <a:defRPr sz="15103">
          <a:solidFill>
            <a:schemeClr val="tx2"/>
          </a:solidFill>
          <a:latin typeface="Arial" charset="0"/>
        </a:defRPr>
      </a:lvl7pPr>
      <a:lvl8pPr marL="1371807" algn="ctr" defTabSz="3134196" rtl="0" fontAlgn="base">
        <a:spcBef>
          <a:spcPct val="0"/>
        </a:spcBef>
        <a:spcAft>
          <a:spcPct val="0"/>
        </a:spcAft>
        <a:defRPr sz="15103">
          <a:solidFill>
            <a:schemeClr val="tx2"/>
          </a:solidFill>
          <a:latin typeface="Arial" charset="0"/>
        </a:defRPr>
      </a:lvl8pPr>
      <a:lvl9pPr marL="1829075" algn="ctr" defTabSz="3134196" rtl="0" fontAlgn="base">
        <a:spcBef>
          <a:spcPct val="0"/>
        </a:spcBef>
        <a:spcAft>
          <a:spcPct val="0"/>
        </a:spcAft>
        <a:defRPr sz="15103">
          <a:solidFill>
            <a:schemeClr val="tx2"/>
          </a:solidFill>
          <a:latin typeface="Arial" charset="0"/>
        </a:defRPr>
      </a:lvl9pPr>
    </p:titleStyle>
    <p:bodyStyle>
      <a:lvl1pPr marL="1174927" indent="-1174927" algn="l" defTabSz="3134196" rtl="0" eaLnBrk="0" fontAlgn="base" hangingPunct="0">
        <a:spcBef>
          <a:spcPct val="20000"/>
        </a:spcBef>
        <a:spcAft>
          <a:spcPct val="0"/>
        </a:spcAft>
        <a:buChar char="•"/>
        <a:defRPr sz="11103">
          <a:solidFill>
            <a:schemeClr val="tx1"/>
          </a:solidFill>
          <a:latin typeface="+mn-lt"/>
          <a:ea typeface="+mn-ea"/>
          <a:cs typeface="+mn-cs"/>
        </a:defRPr>
      </a:lvl1pPr>
      <a:lvl2pPr marL="2549909" indent="-984399" algn="l" defTabSz="3134196" rtl="0" eaLnBrk="0" fontAlgn="base" hangingPunct="0">
        <a:spcBef>
          <a:spcPct val="20000"/>
        </a:spcBef>
        <a:spcAft>
          <a:spcPct val="0"/>
        </a:spcAft>
        <a:buChar char="–"/>
        <a:defRPr sz="9700">
          <a:solidFill>
            <a:schemeClr val="tx1"/>
          </a:solidFill>
          <a:latin typeface="+mn-lt"/>
        </a:defRPr>
      </a:lvl2pPr>
      <a:lvl3pPr marL="3920126" indent="-785933" algn="l" defTabSz="3134196" rtl="0" eaLnBrk="0" fontAlgn="base" hangingPunct="0">
        <a:spcBef>
          <a:spcPct val="20000"/>
        </a:spcBef>
        <a:spcAft>
          <a:spcPct val="0"/>
        </a:spcAft>
        <a:buChar char="•"/>
        <a:defRPr sz="8300">
          <a:solidFill>
            <a:schemeClr val="tx1"/>
          </a:solidFill>
          <a:latin typeface="+mn-lt"/>
        </a:defRPr>
      </a:lvl3pPr>
      <a:lvl4pPr marL="5488810" indent="-784345" algn="l" defTabSz="3134196" rtl="0" eaLnBrk="0" fontAlgn="base" hangingPunct="0">
        <a:spcBef>
          <a:spcPct val="20000"/>
        </a:spcBef>
        <a:spcAft>
          <a:spcPct val="0"/>
        </a:spcAft>
        <a:buChar char="–"/>
        <a:defRPr sz="6900">
          <a:solidFill>
            <a:schemeClr val="tx1"/>
          </a:solidFill>
          <a:latin typeface="+mn-lt"/>
        </a:defRPr>
      </a:lvl4pPr>
      <a:lvl5pPr marL="7054322" indent="-781167" algn="l" defTabSz="3134196" rtl="0" eaLnBrk="0" fontAlgn="base" hangingPunct="0">
        <a:spcBef>
          <a:spcPct val="20000"/>
        </a:spcBef>
        <a:spcAft>
          <a:spcPct val="0"/>
        </a:spcAft>
        <a:buChar char="»"/>
        <a:defRPr sz="6900">
          <a:solidFill>
            <a:schemeClr val="tx1"/>
          </a:solidFill>
          <a:latin typeface="+mn-lt"/>
        </a:defRPr>
      </a:lvl5pPr>
      <a:lvl6pPr marL="7511591" indent="-781167" algn="l" defTabSz="3134196" rtl="0" fontAlgn="base">
        <a:spcBef>
          <a:spcPct val="20000"/>
        </a:spcBef>
        <a:spcAft>
          <a:spcPct val="0"/>
        </a:spcAft>
        <a:buChar char="»"/>
        <a:defRPr sz="6900">
          <a:solidFill>
            <a:schemeClr val="tx1"/>
          </a:solidFill>
          <a:latin typeface="+mn-lt"/>
        </a:defRPr>
      </a:lvl6pPr>
      <a:lvl7pPr marL="7968858" indent="-781167" algn="l" defTabSz="3134196" rtl="0" fontAlgn="base">
        <a:spcBef>
          <a:spcPct val="20000"/>
        </a:spcBef>
        <a:spcAft>
          <a:spcPct val="0"/>
        </a:spcAft>
        <a:buChar char="»"/>
        <a:defRPr sz="6900">
          <a:solidFill>
            <a:schemeClr val="tx1"/>
          </a:solidFill>
          <a:latin typeface="+mn-lt"/>
        </a:defRPr>
      </a:lvl7pPr>
      <a:lvl8pPr marL="8426129" indent="-781167" algn="l" defTabSz="3134196" rtl="0" fontAlgn="base">
        <a:spcBef>
          <a:spcPct val="20000"/>
        </a:spcBef>
        <a:spcAft>
          <a:spcPct val="0"/>
        </a:spcAft>
        <a:buChar char="»"/>
        <a:defRPr sz="6900">
          <a:solidFill>
            <a:schemeClr val="tx1"/>
          </a:solidFill>
          <a:latin typeface="+mn-lt"/>
        </a:defRPr>
      </a:lvl8pPr>
      <a:lvl9pPr marL="8883395" indent="-781167" algn="l" defTabSz="3134196" rtl="0" fontAlgn="base">
        <a:spcBef>
          <a:spcPct val="20000"/>
        </a:spcBef>
        <a:spcAft>
          <a:spcPct val="0"/>
        </a:spcAft>
        <a:buChar char="»"/>
        <a:defRPr sz="69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5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69" algn="l" defTabSz="9145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538" algn="l" defTabSz="9145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807" algn="l" defTabSz="9145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075" algn="l" defTabSz="9145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342" algn="l" defTabSz="9145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613" algn="l" defTabSz="9145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880" algn="l" defTabSz="9145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149" algn="l" defTabSz="9145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16.jpe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20" Type="http://schemas.microsoft.com/office/2007/relationships/hdphoto" Target="../media/hdphoto1.wdp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19" Type="http://schemas.openxmlformats.org/officeDocument/2006/relationships/image" Target="../media/image17.png"/><Relationship Id="rId4" Type="http://schemas.openxmlformats.org/officeDocument/2006/relationships/image" Target="../media/image2.jpe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E9D51C-181F-0BDD-DD9A-73FC7804FD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DBFE779-AA86-F392-BA14-6056BA92ADF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000405" y="2532423"/>
            <a:ext cx="14938149" cy="13052007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>
              <a:solidFill>
                <a:srgbClr val="FF0000"/>
              </a:solidFill>
              <a:cs typeface="Arial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93E61BB-443E-E33F-628F-38CBE269ED7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90388" y="2629727"/>
            <a:ext cx="8338260" cy="3662259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sz="3600">
              <a:solidFill>
                <a:schemeClr val="tx1"/>
              </a:solidFill>
              <a:cs typeface="Arial"/>
            </a:endParaRPr>
          </a:p>
          <a:p>
            <a:pPr algn="ctr"/>
            <a:endParaRPr lang="en-US">
              <a:solidFill>
                <a:srgbClr val="FF0000"/>
              </a:solidFill>
              <a:cs typeface="Arial"/>
            </a:endParaRPr>
          </a:p>
          <a:p>
            <a:pPr algn="ctr"/>
            <a:endParaRPr lang="en-US">
              <a:solidFill>
                <a:srgbClr val="FF0000"/>
              </a:solidFill>
              <a:cs typeface="Arial"/>
            </a:endParaRPr>
          </a:p>
          <a:p>
            <a:pPr algn="ctr"/>
            <a:endParaRPr lang="en-US">
              <a:solidFill>
                <a:srgbClr val="FF0000"/>
              </a:solidFill>
              <a:cs typeface="Arial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3E2FF23-E501-C718-5476-13DC088FD89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41556" y="49516"/>
            <a:ext cx="32140639" cy="2294595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6000" b="1">
                <a:solidFill>
                  <a:schemeClr val="tx1"/>
                </a:solidFill>
              </a:rPr>
              <a:t>Team 205: Robotic Arm to Assist Motorized Chair Users</a:t>
            </a:r>
            <a:endParaRPr lang="en-US" sz="6000" b="1">
              <a:solidFill>
                <a:schemeClr val="tx1"/>
              </a:solidFill>
              <a:cs typeface="Arial"/>
            </a:endParaRPr>
          </a:p>
          <a:p>
            <a:pPr algn="ctr"/>
            <a:r>
              <a:rPr lang="en-US" sz="2800">
                <a:solidFill>
                  <a:schemeClr val="tx1"/>
                </a:solidFill>
              </a:rPr>
              <a:t>Sponsor: Mr. Keith Van Houten, PPMD</a:t>
            </a:r>
            <a:endParaRPr lang="en-US" sz="2800">
              <a:solidFill>
                <a:schemeClr val="tx1"/>
              </a:solidFill>
              <a:cs typeface="Arial"/>
            </a:endParaRPr>
          </a:p>
          <a:p>
            <a:pPr algn="ctr"/>
            <a:r>
              <a:rPr lang="en-US" sz="2800">
                <a:solidFill>
                  <a:schemeClr val="tx1"/>
                </a:solidFill>
              </a:rPr>
              <a:t>Team Members: Brooke Harrington, Justin Lee, Cavan Moriarty, Omar </a:t>
            </a:r>
            <a:r>
              <a:rPr lang="en-US" sz="2800" err="1">
                <a:solidFill>
                  <a:schemeClr val="tx1"/>
                </a:solidFill>
              </a:rPr>
              <a:t>Abuljobain</a:t>
            </a:r>
            <a:r>
              <a:rPr lang="en-US" sz="2800">
                <a:solidFill>
                  <a:schemeClr val="tx1"/>
                </a:solidFill>
              </a:rPr>
              <a:t>, Andrew Baum</a:t>
            </a:r>
            <a:endParaRPr lang="en-US" sz="2800">
              <a:solidFill>
                <a:schemeClr val="tx1"/>
              </a:solidFill>
              <a:cs typeface="Arial"/>
            </a:endParaRPr>
          </a:p>
          <a:p>
            <a:pPr algn="ctr"/>
            <a:r>
              <a:rPr lang="en-US" sz="2800">
                <a:solidFill>
                  <a:schemeClr val="tx1"/>
                </a:solidFill>
              </a:rPr>
              <a:t>Faculty Advisors: Mr. Stephen Moyer, Mr. Jim Hess</a:t>
            </a:r>
            <a:endParaRPr lang="en-US" sz="2800">
              <a:solidFill>
                <a:schemeClr val="tx1"/>
              </a:solidFill>
              <a:cs typeface="Arial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4B67E9A-A519-C782-D9D7-A8C7319A4AC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556" y="36608"/>
            <a:ext cx="3376592" cy="2307503"/>
          </a:xfrm>
          <a:prstGeom prst="rect">
            <a:avLst/>
          </a:prstGeom>
        </p:spPr>
      </p:pic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CE884ED5-1402-459B-1CF6-B82F6B58307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16551" y="780811"/>
            <a:ext cx="5657944" cy="863713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D940C11-FDBC-F351-BF61-0C206269545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4293404" y="14768860"/>
            <a:ext cx="8303256" cy="368278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sz="2000">
              <a:solidFill>
                <a:schemeClr val="tx2"/>
              </a:solidFill>
              <a:cs typeface="Arial"/>
            </a:endParaRPr>
          </a:p>
          <a:p>
            <a:pPr algn="ctr"/>
            <a:endParaRPr lang="en-US" sz="2000">
              <a:solidFill>
                <a:schemeClr val="tx2"/>
              </a:solidFill>
              <a:cs typeface="Arial"/>
            </a:endParaRPr>
          </a:p>
          <a:p>
            <a:pPr algn="ctr"/>
            <a:endParaRPr lang="en-US" sz="2000">
              <a:solidFill>
                <a:schemeClr val="tx2"/>
              </a:solidFill>
              <a:cs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C0986C-7E16-4693-58A9-45CE865CD91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449" y="3590250"/>
            <a:ext cx="7971389" cy="246221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200">
                <a:latin typeface="Arial"/>
                <a:cs typeface="Arial"/>
              </a:rPr>
              <a:t>Duchenne muscular dystrophy (DMD) is a progressive disorder that deteriorates muscles over time.  </a:t>
            </a:r>
          </a:p>
          <a:p>
            <a:pPr marL="342900" indent="-342900">
              <a:buFont typeface="Arial"/>
              <a:buChar char="•"/>
            </a:pPr>
            <a:r>
              <a:rPr lang="en-US" sz="2200">
                <a:latin typeface="Arial"/>
                <a:cs typeface="Arial"/>
              </a:rPr>
              <a:t>Users with DMD often require the use of motorized wheelchairs (Permobil M3) </a:t>
            </a:r>
          </a:p>
          <a:p>
            <a:pPr marL="342900" indent="-342900">
              <a:buFont typeface="Arial"/>
              <a:buChar char="•"/>
            </a:pPr>
            <a:r>
              <a:rPr lang="en-US" sz="2200">
                <a:latin typeface="Arial"/>
                <a:cs typeface="Arial"/>
              </a:rPr>
              <a:t>People with DMD have limited range of motion (ROM) and often require a caretaker or robotic device to help with everyday tasks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D887A5B-38C7-A2F9-9640-64AA28836C3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4293053" y="2477293"/>
            <a:ext cx="5377740" cy="851297"/>
          </a:xfrm>
          <a:prstGeom prst="roundRect">
            <a:avLst/>
          </a:prstGeom>
          <a:solidFill>
            <a:srgbClr val="E41937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400" err="1">
                <a:solidFill>
                  <a:schemeClr val="bg1"/>
                </a:solidFill>
                <a:latin typeface="Arial"/>
                <a:cs typeface="Arial"/>
              </a:rPr>
              <a:t>Waveshare</a:t>
            </a:r>
            <a:r>
              <a:rPr lang="en-US" sz="4400">
                <a:solidFill>
                  <a:schemeClr val="bg1"/>
                </a:solidFill>
                <a:latin typeface="Arial"/>
                <a:cs typeface="Arial"/>
              </a:rPr>
              <a:t> Ro-Arm</a:t>
            </a:r>
            <a:endParaRPr lang="en-US" sz="4400">
              <a:solidFill>
                <a:schemeClr val="bg1"/>
              </a:solidFill>
              <a:cs typeface="Arial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2062EB9-5BBF-6713-A6AC-F33CAE8A3877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8894797" y="2477250"/>
            <a:ext cx="3916492" cy="851297"/>
          </a:xfrm>
          <a:prstGeom prst="roundRect">
            <a:avLst/>
          </a:prstGeom>
          <a:solidFill>
            <a:srgbClr val="E41937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400">
                <a:solidFill>
                  <a:schemeClr val="bg1"/>
                </a:solidFill>
                <a:latin typeface="Arial"/>
                <a:cs typeface="Arial"/>
              </a:rPr>
              <a:t>Waterproofing</a:t>
            </a:r>
            <a:endParaRPr lang="en-US" sz="4400">
              <a:solidFill>
                <a:schemeClr val="bg1"/>
              </a:solidFill>
              <a:cs typeface="Arial"/>
            </a:endParaRPr>
          </a:p>
        </p:txBody>
      </p:sp>
      <p:pic>
        <p:nvPicPr>
          <p:cNvPr id="31" name="Picture 30" descr="A grey metal object with a yellow screw&#10;&#10;AI-generated content may be incorrect.">
            <a:extLst>
              <a:ext uri="{FF2B5EF4-FFF2-40B4-BE49-F238E27FC236}">
                <a16:creationId xmlns:a16="http://schemas.microsoft.com/office/drawing/2014/main" id="{AD97037C-1F06-E0FC-60C5-4DEEA5519E3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18" t="2785" r="35740" b="4303"/>
          <a:stretch/>
        </p:blipFill>
        <p:spPr>
          <a:xfrm>
            <a:off x="21565050" y="12169546"/>
            <a:ext cx="2154682" cy="3398748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9CC82FDC-4297-230F-91AE-1503DE7C50C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03723" y="2620008"/>
            <a:ext cx="8323137" cy="998887"/>
          </a:xfrm>
          <a:prstGeom prst="rect">
            <a:avLst/>
          </a:prstGeom>
          <a:solidFill>
            <a:srgbClr val="E41937"/>
          </a:solidFill>
          <a:ln>
            <a:solidFill>
              <a:srgbClr val="E4193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B25E89F-A57B-8198-40A4-AA1B43D12CA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94949" y="14774007"/>
            <a:ext cx="7497902" cy="4620060"/>
            <a:chOff x="337815" y="16159859"/>
            <a:chExt cx="8303251" cy="5454424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5972134D-4639-9BF4-B510-8E2FBEE72EF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37815" y="16159859"/>
              <a:ext cx="4015672" cy="1483663"/>
            </a:xfrm>
            <a:prstGeom prst="roundRect">
              <a:avLst/>
            </a:prstGeom>
            <a:solidFill>
              <a:srgbClr val="E41937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2800" b="1">
                  <a:cs typeface="Arial"/>
                </a:rPr>
                <a:t>Complete Two High Value Functions</a:t>
              </a:r>
              <a:endParaRPr lang="en-US" sz="3200" b="1">
                <a:cs typeface="Arial"/>
              </a:endParaRP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F2C6FC06-B9F4-5EC2-F966-FE4FA8C787B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575393" y="17742809"/>
              <a:ext cx="3520807" cy="1780975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2600">
                  <a:solidFill>
                    <a:schemeClr val="tx1"/>
                  </a:solidFill>
                  <a:latin typeface="Arial"/>
                  <a:ea typeface="Calibri"/>
                  <a:cs typeface="Calibri"/>
                </a:rPr>
                <a:t>Push an ADA compliant elevator button</a:t>
              </a: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EFFD01BA-1E6F-FA0F-882A-6ADE8A9E3B1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551670" y="19623071"/>
              <a:ext cx="4089396" cy="1991212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2600">
                  <a:solidFill>
                    <a:schemeClr val="tx1"/>
                  </a:solidFill>
                  <a:latin typeface="Arial"/>
                  <a:ea typeface="Calibri"/>
                  <a:cs typeface="Arial"/>
                </a:rPr>
                <a:t>Retrieve and return a drink to and from the user from a user programmed location</a:t>
              </a:r>
              <a:endParaRPr lang="en-US" sz="260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CCBC9E4D-7845-5252-EC00-BB843BE10745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>
              <a:off x="1331451" y="17643522"/>
              <a:ext cx="0" cy="2975155"/>
            </a:xfrm>
            <a:prstGeom prst="straightConnector1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9A705F56-5519-35B2-FD7A-D6E6E76AEE73}"/>
                </a:ext>
              </a:extLst>
            </p:cNvPr>
            <p:cNvCxnSpPr>
              <a:cxnSpLocks noGrp="1" noRot="1" noMove="1" noResize="1" noEditPoints="1" noAdjustHandles="1" noChangeArrowheads="1" noChangeShapeType="1"/>
              <a:endCxn id="13" idx="1"/>
            </p:cNvCxnSpPr>
            <p:nvPr/>
          </p:nvCxnSpPr>
          <p:spPr>
            <a:xfrm>
              <a:off x="1331451" y="18633296"/>
              <a:ext cx="1243942" cy="1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11243D5-1D39-C70B-667D-34C49012C29E}"/>
                </a:ext>
              </a:extLst>
            </p:cNvPr>
            <p:cNvCxnSpPr>
              <a:cxnSpLocks noGrp="1" noRot="1" noMove="1" noResize="1" noEditPoints="1" noAdjustHandles="1" noChangeArrowheads="1" noChangeShapeType="1"/>
              <a:endCxn id="15" idx="1"/>
            </p:cNvCxnSpPr>
            <p:nvPr/>
          </p:nvCxnSpPr>
          <p:spPr>
            <a:xfrm flipV="1">
              <a:off x="1341807" y="20618677"/>
              <a:ext cx="3209863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11E71521-7811-7BCD-91D1-4A298C0E046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240443" y="2585983"/>
            <a:ext cx="4873748" cy="10618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>
                <a:solidFill>
                  <a:schemeClr val="bg1"/>
                </a:solidFill>
                <a:latin typeface="Arial"/>
                <a:cs typeface="Arial"/>
              </a:rPr>
              <a:t>Background</a:t>
            </a:r>
            <a:endParaRPr lang="en-US" b="1">
              <a:solidFill>
                <a:schemeClr val="bg1"/>
              </a:solidFill>
              <a:cs typeface="Arial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5AE9EC7-9A5D-9C47-16CA-B5BC3309498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1430714" y="8559907"/>
            <a:ext cx="2633958" cy="851297"/>
          </a:xfrm>
          <a:prstGeom prst="roundRect">
            <a:avLst/>
          </a:prstGeom>
          <a:solidFill>
            <a:srgbClr val="E41937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400">
                <a:solidFill>
                  <a:schemeClr val="bg1"/>
                </a:solidFill>
                <a:latin typeface="Arial"/>
                <a:cs typeface="Arial"/>
              </a:rPr>
              <a:t>Mounting</a:t>
            </a:r>
            <a:endParaRPr lang="en-US" sz="4400">
              <a:solidFill>
                <a:schemeClr val="bg1"/>
              </a:solidFill>
            </a:endParaRPr>
          </a:p>
        </p:txBody>
      </p:sp>
      <p:pic>
        <p:nvPicPr>
          <p:cNvPr id="47" name="Picture 46" descr="A machine with wires and a grey object&#10;&#10;AI-generated content may be incorrect.">
            <a:extLst>
              <a:ext uri="{FF2B5EF4-FFF2-40B4-BE49-F238E27FC236}">
                <a16:creationId xmlns:a16="http://schemas.microsoft.com/office/drawing/2014/main" id="{CB746004-55F3-82F6-8C79-706CCC97792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95" t="10655" r="27273" b="2656"/>
          <a:stretch/>
        </p:blipFill>
        <p:spPr>
          <a:xfrm>
            <a:off x="10847312" y="12932877"/>
            <a:ext cx="2262148" cy="230465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576C7702-49FA-D1B2-EEC0-A3351C44261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70592" y="12945818"/>
            <a:ext cx="1399785" cy="229171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0" name="Picture 29" descr="A close up of a control panel&#10;&#10;AI-generated content may be incorrect.">
            <a:extLst>
              <a:ext uri="{FF2B5EF4-FFF2-40B4-BE49-F238E27FC236}">
                <a16:creationId xmlns:a16="http://schemas.microsoft.com/office/drawing/2014/main" id="{71EABAEB-0FC6-EFB1-BC43-E9B83366CE0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8"/>
          <a:srcRect r="723"/>
          <a:stretch/>
        </p:blipFill>
        <p:spPr>
          <a:xfrm>
            <a:off x="20980880" y="3317016"/>
            <a:ext cx="2940253" cy="2804079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29B4C455-0477-094B-7ACF-DE53987F966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4287516" y="13616140"/>
            <a:ext cx="8310774" cy="1152720"/>
          </a:xfrm>
          <a:prstGeom prst="rect">
            <a:avLst/>
          </a:prstGeom>
          <a:solidFill>
            <a:srgbClr val="E41937"/>
          </a:solidFill>
          <a:ln>
            <a:solidFill>
              <a:srgbClr val="E4193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>
                <a:solidFill>
                  <a:schemeClr val="bg1"/>
                </a:solidFill>
              </a:rPr>
              <a:t>Conclusions</a:t>
            </a:r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6ACCA49-EA98-649A-DD6B-3F0BAD51F53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4133" y="6475116"/>
            <a:ext cx="8340699" cy="998887"/>
          </a:xfrm>
          <a:prstGeom prst="rect">
            <a:avLst/>
          </a:prstGeom>
          <a:solidFill>
            <a:srgbClr val="E41937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Problem</a:t>
            </a:r>
            <a:r>
              <a:rPr lang="en-US"/>
              <a:t> </a:t>
            </a:r>
            <a:r>
              <a:rPr lang="en-US" b="1"/>
              <a:t>Statement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93D4490-B8C1-791B-9564-8398752F2EC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56222" y="9454637"/>
            <a:ext cx="8340699" cy="998887"/>
          </a:xfrm>
          <a:prstGeom prst="rect">
            <a:avLst/>
          </a:prstGeom>
          <a:solidFill>
            <a:srgbClr val="E41937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Customer</a:t>
            </a:r>
            <a:r>
              <a:rPr lang="en-US"/>
              <a:t> </a:t>
            </a:r>
            <a:r>
              <a:rPr lang="en-US" b="1"/>
              <a:t>Needs</a:t>
            </a:r>
          </a:p>
        </p:txBody>
      </p:sp>
      <p:sp>
        <p:nvSpPr>
          <p:cNvPr id="17" name="Rectangle: Rounded Corners 2">
            <a:extLst>
              <a:ext uri="{FF2B5EF4-FFF2-40B4-BE49-F238E27FC236}">
                <a16:creationId xmlns:a16="http://schemas.microsoft.com/office/drawing/2014/main" id="{6C73B84D-435D-C86F-B34F-2EE95B8FCD9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3970" y="7473231"/>
            <a:ext cx="8340861" cy="1769343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sz="2200">
                <a:solidFill>
                  <a:schemeClr val="tx1"/>
                </a:solidFill>
                <a:latin typeface="Arial"/>
                <a:cs typeface="Arial"/>
              </a:rPr>
              <a:t>Current assistive devices are too expensive, cover a large footprint, and are difficult for people with DMD to control. </a:t>
            </a:r>
          </a:p>
          <a:p>
            <a:r>
              <a:rPr lang="en-US" sz="2200">
                <a:solidFill>
                  <a:schemeClr val="tx1"/>
                </a:solidFill>
                <a:latin typeface="Arial"/>
                <a:cs typeface="Arial"/>
              </a:rPr>
              <a:t>People with DMD would benefit from a simple to control, affordable robotic aid that executes specific high value functions.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89C832EF-5E46-E5FF-D307-A2EA9F077DE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285788" y="19644249"/>
            <a:ext cx="8332733" cy="2117665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tx1"/>
                </a:solidFill>
                <a:cs typeface="Arial"/>
              </a:rPr>
              <a:t>Possible better robot arm choices – more research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tx1"/>
                </a:solidFill>
                <a:cs typeface="Arial"/>
              </a:rPr>
              <a:t>Refined case design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tx1"/>
                </a:solidFill>
                <a:cs typeface="Arial"/>
              </a:rPr>
              <a:t>Reworked electronics: different microcontroller and printable circuit board instead of protoboard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0D19959-616E-43B1-8B00-876C7E72FCB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4383068" y="14898859"/>
            <a:ext cx="8107723" cy="36317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lnSpc>
                <a:spcPct val="150000"/>
              </a:lnSpc>
              <a:buClr>
                <a:srgbClr val="E41937"/>
              </a:buClr>
              <a:buFont typeface="Wingdings"/>
              <a:buChar char="ü"/>
            </a:pPr>
            <a:r>
              <a:rPr lang="en-US" sz="2800">
                <a:latin typeface="Arial"/>
                <a:cs typeface="Arial"/>
              </a:rPr>
              <a:t>Completes high value functions and meets user requirements</a:t>
            </a:r>
            <a:endParaRPr lang="en-US" sz="2800">
              <a:cs typeface="Arial"/>
            </a:endParaRPr>
          </a:p>
          <a:p>
            <a:pPr indent="-457200">
              <a:lnSpc>
                <a:spcPct val="150000"/>
              </a:lnSpc>
              <a:buClr>
                <a:srgbClr val="E41937"/>
              </a:buClr>
              <a:buFont typeface="Wingdings"/>
              <a:buChar char="ü"/>
            </a:pPr>
            <a:r>
              <a:rPr lang="en-US" sz="2800">
                <a:latin typeface="Arial"/>
                <a:cs typeface="Arial"/>
              </a:rPr>
              <a:t>Affordable at &lt; $2,000</a:t>
            </a:r>
            <a:endParaRPr lang="en-US" sz="2800">
              <a:cs typeface="Arial"/>
            </a:endParaRPr>
          </a:p>
          <a:p>
            <a:pPr indent="-457200">
              <a:lnSpc>
                <a:spcPct val="150000"/>
              </a:lnSpc>
              <a:buClr>
                <a:srgbClr val="E41937"/>
              </a:buClr>
              <a:buFont typeface="Wingdings"/>
              <a:buChar char="ü"/>
            </a:pPr>
            <a:r>
              <a:rPr lang="en-US" sz="2800">
                <a:solidFill>
                  <a:schemeClr val="tx2"/>
                </a:solidFill>
                <a:latin typeface="Arial"/>
                <a:cs typeface="Arial"/>
              </a:rPr>
              <a:t>Compatible mounting with </a:t>
            </a:r>
            <a:r>
              <a:rPr lang="en-US" sz="2800" err="1">
                <a:solidFill>
                  <a:schemeClr val="tx2"/>
                </a:solidFill>
                <a:latin typeface="Arial"/>
                <a:cs typeface="Arial"/>
              </a:rPr>
              <a:t>Permobil</a:t>
            </a:r>
            <a:r>
              <a:rPr lang="en-US" sz="2800">
                <a:solidFill>
                  <a:schemeClr val="tx2"/>
                </a:solidFill>
                <a:latin typeface="Arial"/>
                <a:cs typeface="Arial"/>
              </a:rPr>
              <a:t> wheelchair</a:t>
            </a:r>
          </a:p>
          <a:p>
            <a:pPr indent="-457200">
              <a:lnSpc>
                <a:spcPct val="150000"/>
              </a:lnSpc>
              <a:buClr>
                <a:srgbClr val="E41937"/>
              </a:buClr>
              <a:buFont typeface="Wingdings"/>
              <a:buChar char="ü"/>
            </a:pPr>
            <a:r>
              <a:rPr lang="en-US" sz="2800">
                <a:solidFill>
                  <a:schemeClr val="tx2"/>
                </a:solidFill>
                <a:latin typeface="Arial"/>
                <a:cs typeface="Arial"/>
              </a:rPr>
              <a:t>Open source – GitHub</a:t>
            </a:r>
          </a:p>
          <a:p>
            <a:pPr algn="ctr"/>
            <a:endParaRPr lang="en-US" sz="2000">
              <a:solidFill>
                <a:schemeClr val="tx2"/>
              </a:solidFill>
              <a:latin typeface="Arial"/>
              <a:cs typeface="Arial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CB01EF11-AE51-1515-8652-5E954D479C3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6775020" y="19644248"/>
            <a:ext cx="7162330" cy="2117665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cs typeface="Arial"/>
              </a:rPr>
              <a:t>The Werth Family and the Team at PPMD</a:t>
            </a:r>
          </a:p>
          <a:p>
            <a:pPr algn="ctr"/>
            <a:r>
              <a:rPr lang="en-US" sz="2800">
                <a:solidFill>
                  <a:schemeClr val="tx1"/>
                </a:solidFill>
                <a:cs typeface="Arial"/>
              </a:rPr>
              <a:t>Mr. Jim Hess,</a:t>
            </a:r>
          </a:p>
          <a:p>
            <a:pPr algn="ctr"/>
            <a:r>
              <a:rPr lang="en-US" sz="2800">
                <a:solidFill>
                  <a:schemeClr val="tx1"/>
                </a:solidFill>
                <a:cs typeface="Arial"/>
              </a:rPr>
              <a:t> Mr. Stephen Moyer, </a:t>
            </a:r>
          </a:p>
          <a:p>
            <a:pPr algn="ctr"/>
            <a:r>
              <a:rPr lang="en-US" sz="2800">
                <a:solidFill>
                  <a:schemeClr val="tx1"/>
                </a:solidFill>
                <a:cs typeface="Arial"/>
              </a:rPr>
              <a:t>Mr. Rick and Ms. Kristie from QL+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0738E0FC-656A-C1D0-493A-8309CF1BBB0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33757" y="19644248"/>
            <a:ext cx="3952032" cy="2117665"/>
          </a:xfrm>
          <a:prstGeom prst="rect">
            <a:avLst/>
          </a:prstGeom>
          <a:solidFill>
            <a:srgbClr val="E41937"/>
          </a:solidFill>
          <a:ln>
            <a:solidFill>
              <a:srgbClr val="E4193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3200" b="1"/>
              <a:t>Recommendations &amp; </a:t>
            </a:r>
          </a:p>
          <a:p>
            <a:pPr algn="ctr"/>
            <a:r>
              <a:rPr lang="en-US" sz="3200" b="1"/>
              <a:t>What we’d do differently</a:t>
            </a:r>
            <a:endParaRPr lang="en-US" sz="3200" b="1">
              <a:cs typeface="Arial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328F2991-15F9-BEBD-1271-AEA7A91A405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4301346" y="2583108"/>
            <a:ext cx="8280849" cy="998887"/>
          </a:xfrm>
          <a:prstGeom prst="rect">
            <a:avLst/>
          </a:prstGeom>
          <a:solidFill>
            <a:srgbClr val="E4193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Team Testing</a:t>
            </a:r>
          </a:p>
        </p:txBody>
      </p:sp>
      <p:graphicFrame>
        <p:nvGraphicFramePr>
          <p:cNvPr id="58" name="Table 57">
            <a:extLst>
              <a:ext uri="{FF2B5EF4-FFF2-40B4-BE49-F238E27FC236}">
                <a16:creationId xmlns:a16="http://schemas.microsoft.com/office/drawing/2014/main" id="{90BE82FC-7306-C370-BE98-F02EDBF32AF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65520355"/>
              </p:ext>
            </p:extLst>
          </p:nvPr>
        </p:nvGraphicFramePr>
        <p:xfrm>
          <a:off x="24301346" y="3590250"/>
          <a:ext cx="8316128" cy="41966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66714">
                  <a:extLst>
                    <a:ext uri="{9D8B030D-6E8A-4147-A177-3AD203B41FA5}">
                      <a16:colId xmlns:a16="http://schemas.microsoft.com/office/drawing/2014/main" val="398976236"/>
                    </a:ext>
                  </a:extLst>
                </a:gridCol>
                <a:gridCol w="4149414">
                  <a:extLst>
                    <a:ext uri="{9D8B030D-6E8A-4147-A177-3AD203B41FA5}">
                      <a16:colId xmlns:a16="http://schemas.microsoft.com/office/drawing/2014/main" val="3734358269"/>
                    </a:ext>
                  </a:extLst>
                </a:gridCol>
              </a:tblGrid>
              <a:tr h="677956">
                <a:tc>
                  <a:txBody>
                    <a:bodyPr/>
                    <a:lstStyle/>
                    <a:p>
                      <a:pPr algn="ctr"/>
                      <a:r>
                        <a:rPr lang="en-US" sz="2200">
                          <a:solidFill>
                            <a:schemeClr val="tx1"/>
                          </a:solidFill>
                        </a:rPr>
                        <a:t>Test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>
                          <a:solidFill>
                            <a:schemeClr val="tx1"/>
                          </a:solidFill>
                        </a:rPr>
                        <a:t>Results / Outcome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0489073"/>
                  </a:ext>
                </a:extLst>
              </a:tr>
              <a:tr h="739589">
                <a:tc>
                  <a:txBody>
                    <a:bodyPr/>
                    <a:lstStyle/>
                    <a:p>
                      <a:pPr algn="ctr"/>
                      <a:r>
                        <a:rPr lang="en-US" sz="2200" b="0">
                          <a:solidFill>
                            <a:schemeClr val="tx1"/>
                          </a:solidFill>
                        </a:rPr>
                        <a:t>End Effector Load Capacity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ctr">
                        <a:buFont typeface="Wingdings" panose="05000000000000000000" pitchFamily="2" charset="2"/>
                        <a:buChar char="ü"/>
                      </a:pPr>
                      <a:r>
                        <a:rPr lang="en-US" sz="2200" b="0">
                          <a:solidFill>
                            <a:schemeClr val="tx1"/>
                          </a:solidFill>
                        </a:rPr>
                        <a:t>0.5 kg at max distance</a:t>
                      </a:r>
                    </a:p>
                    <a:p>
                      <a:pPr marL="285750" indent="-285750" algn="ctr">
                        <a:buFont typeface="Wingdings" panose="05000000000000000000" pitchFamily="2" charset="2"/>
                        <a:buChar char="ü"/>
                      </a:pPr>
                      <a:r>
                        <a:rPr lang="en-US" sz="2200" b="0">
                          <a:solidFill>
                            <a:schemeClr val="tx1"/>
                          </a:solidFill>
                        </a:rPr>
                        <a:t>0.6 kg at min distance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1415894"/>
                  </a:ext>
                </a:extLst>
              </a:tr>
              <a:tr h="739589">
                <a:tc>
                  <a:txBody>
                    <a:bodyPr/>
                    <a:lstStyle/>
                    <a:p>
                      <a:pPr marL="0" marR="0" lvl="0" indent="0" algn="ctr" defTabSz="91453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0">
                          <a:solidFill>
                            <a:schemeClr val="tx1"/>
                          </a:solidFill>
                        </a:rPr>
                        <a:t>Verification of Safety Measures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algn="ctr">
                        <a:buFont typeface="Wingdings" panose="05000000000000000000" pitchFamily="2" charset="2"/>
                        <a:buChar char="ü"/>
                      </a:pPr>
                      <a:r>
                        <a:rPr lang="en-US" sz="2200" b="0">
                          <a:solidFill>
                            <a:schemeClr val="tx1"/>
                          </a:solidFill>
                        </a:rPr>
                        <a:t>Stayed within designated 300</a:t>
                      </a:r>
                      <a:r>
                        <a:rPr lang="en-US" sz="22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° of rotation</a:t>
                      </a:r>
                      <a:endParaRPr lang="en-US" sz="22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43228"/>
                  </a:ext>
                </a:extLst>
              </a:tr>
              <a:tr h="739589">
                <a:tc>
                  <a:txBody>
                    <a:bodyPr/>
                    <a:lstStyle/>
                    <a:p>
                      <a:pPr algn="ctr"/>
                      <a:r>
                        <a:rPr lang="en-US" sz="2200" b="0">
                          <a:solidFill>
                            <a:schemeClr val="tx1"/>
                          </a:solidFill>
                        </a:rPr>
                        <a:t>Joystick-Robot Accuracy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2200" b="0">
                          <a:solidFill>
                            <a:schemeClr val="tx1"/>
                          </a:solidFill>
                        </a:rPr>
                        <a:t>X Failed team standards </a:t>
                      </a:r>
                    </a:p>
                    <a:p>
                      <a:pPr marL="342900" indent="-342900" algn="ctr">
                        <a:buFont typeface="Wingdings" panose="05000000000000000000" pitchFamily="2" charset="2"/>
                        <a:buChar char="ü"/>
                      </a:pPr>
                      <a:r>
                        <a:rPr lang="en-US" sz="2200" b="0">
                          <a:solidFill>
                            <a:schemeClr val="tx1"/>
                          </a:solidFill>
                        </a:rPr>
                        <a:t> Met ADA standards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715594"/>
                  </a:ext>
                </a:extLst>
              </a:tr>
              <a:tr h="616325">
                <a:tc>
                  <a:txBody>
                    <a:bodyPr/>
                    <a:lstStyle/>
                    <a:p>
                      <a:pPr algn="ctr"/>
                      <a:r>
                        <a:rPr lang="en-US" sz="2200" b="0">
                          <a:solidFill>
                            <a:schemeClr val="tx1"/>
                          </a:solidFill>
                        </a:rPr>
                        <a:t>Installation Time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ctr">
                        <a:buFont typeface="Wingdings" panose="05000000000000000000" pitchFamily="2" charset="2"/>
                        <a:buChar char="ü"/>
                      </a:pPr>
                      <a:r>
                        <a:rPr lang="en-US" sz="2200" b="0">
                          <a:solidFill>
                            <a:schemeClr val="tx1"/>
                          </a:solidFill>
                        </a:rPr>
                        <a:t>58.52 sec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4757045"/>
                  </a:ext>
                </a:extLst>
              </a:tr>
              <a:tr h="616325">
                <a:tc>
                  <a:txBody>
                    <a:bodyPr/>
                    <a:lstStyle/>
                    <a:p>
                      <a:pPr algn="ctr"/>
                      <a:r>
                        <a:rPr lang="en-US" sz="2200" b="0">
                          <a:solidFill>
                            <a:schemeClr val="tx1"/>
                          </a:solidFill>
                        </a:rPr>
                        <a:t>Maintenance Time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algn="ctr">
                        <a:buFont typeface="Wingdings" panose="05000000000000000000" pitchFamily="2" charset="2"/>
                        <a:buChar char="ü"/>
                      </a:pPr>
                      <a:r>
                        <a:rPr lang="en-US" sz="2200" b="0">
                          <a:solidFill>
                            <a:schemeClr val="tx1"/>
                          </a:solidFill>
                        </a:rPr>
                        <a:t>22 min 5 sec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2760381"/>
                  </a:ext>
                </a:extLst>
              </a:tr>
            </a:tbl>
          </a:graphicData>
        </a:graphic>
      </p:graphicFrame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7777C96-E406-CB66-1DD1-CFFC68197B8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4301346" y="2581421"/>
            <a:ext cx="8280849" cy="51765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en-US" sz="2000">
              <a:solidFill>
                <a:srgbClr val="000000"/>
              </a:solidFill>
              <a:cs typeface="Arial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F4634398-9892-B565-DD58-20C4215444C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4315811" y="7924219"/>
            <a:ext cx="8280849" cy="998887"/>
          </a:xfrm>
          <a:prstGeom prst="rect">
            <a:avLst/>
          </a:prstGeom>
          <a:solidFill>
            <a:srgbClr val="E41937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End User Testing</a:t>
            </a:r>
          </a:p>
        </p:txBody>
      </p:sp>
      <p:pic>
        <p:nvPicPr>
          <p:cNvPr id="25" name="Content Placeholder 2">
            <a:extLst>
              <a:ext uri="{FF2B5EF4-FFF2-40B4-BE49-F238E27FC236}">
                <a16:creationId xmlns:a16="http://schemas.microsoft.com/office/drawing/2014/main" id="{6401B335-7DF5-C65E-E465-03F418E437D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4338217" y="9109111"/>
            <a:ext cx="4485422" cy="32908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E2769871-C444-EE2A-8946-F6E43A8A15D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8895029" y="9098308"/>
            <a:ext cx="3124857" cy="851297"/>
          </a:xfrm>
          <a:prstGeom prst="roundRect">
            <a:avLst/>
          </a:prstGeom>
          <a:solidFill>
            <a:srgbClr val="E41937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400">
                <a:solidFill>
                  <a:schemeClr val="bg1"/>
                </a:solidFill>
                <a:latin typeface="Arial"/>
                <a:cs typeface="Arial"/>
              </a:rPr>
              <a:t>Protoboard</a:t>
            </a:r>
            <a:endParaRPr lang="en-US" sz="4400">
              <a:solidFill>
                <a:schemeClr val="bg1"/>
              </a:solidFill>
            </a:endParaRPr>
          </a:p>
        </p:txBody>
      </p:sp>
      <p:pic>
        <p:nvPicPr>
          <p:cNvPr id="52" name="Picture 51" descr="A qr code with a black background&#10;&#10;AI-generated content may be incorrect.">
            <a:extLst>
              <a:ext uri="{FF2B5EF4-FFF2-40B4-BE49-F238E27FC236}">
                <a16:creationId xmlns:a16="http://schemas.microsoft.com/office/drawing/2014/main" id="{CE6FFFFE-D8BA-3319-B4AF-2D804A8DF87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318537" y="19254943"/>
            <a:ext cx="2313858" cy="2464130"/>
          </a:xfrm>
          <a:prstGeom prst="rect">
            <a:avLst/>
          </a:prstGeom>
        </p:spPr>
      </p:pic>
      <p:sp>
        <p:nvSpPr>
          <p:cNvPr id="60" name="Rectangle: Rounded Corners 2">
            <a:extLst>
              <a:ext uri="{FF2B5EF4-FFF2-40B4-BE49-F238E27FC236}">
                <a16:creationId xmlns:a16="http://schemas.microsoft.com/office/drawing/2014/main" id="{EFA1A927-631A-3C04-CA30-BF5289E85F6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0954584" y="6326785"/>
            <a:ext cx="2966549" cy="15417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1"/>
                </a:solidFill>
                <a:latin typeface="Arial"/>
                <a:cs typeface="Arial"/>
              </a:rPr>
              <a:t>1 joystick (3 axis, 2 buttons)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1"/>
                </a:solidFill>
                <a:latin typeface="Arial"/>
                <a:cs typeface="Arial"/>
              </a:rPr>
              <a:t>2 switches for system &amp; joystick enable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1"/>
                </a:solidFill>
                <a:latin typeface="Arial"/>
                <a:cs typeface="Arial"/>
              </a:rPr>
              <a:t>5 buttons for stored functions/location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E49A494-B28E-A0A4-930B-3B7DC42C9445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4817441" y="12478223"/>
            <a:ext cx="3558221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200">
                <a:latin typeface="Arial"/>
                <a:cs typeface="Arial"/>
              </a:rPr>
              <a:t>Team 205 meeting with Colin Werth for testing</a:t>
            </a:r>
            <a:endParaRPr lang="en-US" sz="2200"/>
          </a:p>
        </p:txBody>
      </p:sp>
      <p:pic>
        <p:nvPicPr>
          <p:cNvPr id="71" name="Picture 70" descr="A white machine with a black background&#10;&#10;AI-generated content may be incorrect.">
            <a:extLst>
              <a:ext uri="{FF2B5EF4-FFF2-40B4-BE49-F238E27FC236}">
                <a16:creationId xmlns:a16="http://schemas.microsoft.com/office/drawing/2014/main" id="{F7145397-9B26-8768-E7F6-12BFAB08CC4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81" t="3780" r="40263" b="29006"/>
          <a:stretch/>
        </p:blipFill>
        <p:spPr>
          <a:xfrm>
            <a:off x="13386241" y="4376257"/>
            <a:ext cx="8182691" cy="10392603"/>
          </a:xfrm>
          <a:prstGeom prst="rect">
            <a:avLst/>
          </a:prstGeom>
        </p:spPr>
      </p:pic>
      <p:pic>
        <p:nvPicPr>
          <p:cNvPr id="34" name="Picture 33" descr="A black bag with a black cover&#10;&#10;AI-generated content may be incorrect.">
            <a:extLst>
              <a:ext uri="{FF2B5EF4-FFF2-40B4-BE49-F238E27FC236}">
                <a16:creationId xmlns:a16="http://schemas.microsoft.com/office/drawing/2014/main" id="{665AE60E-8C19-79BB-49C1-4C2E45BB235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2"/>
          <a:stretch>
            <a:fillRect/>
          </a:stretch>
        </p:blipFill>
        <p:spPr>
          <a:xfrm rot="2220000">
            <a:off x="8501471" y="3600868"/>
            <a:ext cx="2466975" cy="2800350"/>
          </a:xfrm>
          <a:prstGeom prst="rect">
            <a:avLst/>
          </a:prstGeom>
        </p:spPr>
      </p:pic>
      <p:pic>
        <p:nvPicPr>
          <p:cNvPr id="68" name="Picture 67" descr="A black object with a black background&#10;&#10;AI-generated content may be incorrect.">
            <a:extLst>
              <a:ext uri="{FF2B5EF4-FFF2-40B4-BE49-F238E27FC236}">
                <a16:creationId xmlns:a16="http://schemas.microsoft.com/office/drawing/2014/main" id="{C9126153-0488-E430-86F6-23FC3D12CD1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3"/>
          <a:srcRect l="46314" t="46957" r="25433" b="19394"/>
          <a:stretch/>
        </p:blipFill>
        <p:spPr>
          <a:xfrm>
            <a:off x="10351450" y="3637952"/>
            <a:ext cx="2395519" cy="1818137"/>
          </a:xfrm>
          <a:prstGeom prst="rect">
            <a:avLst/>
          </a:prstGeom>
        </p:spPr>
      </p:pic>
      <p:pic>
        <p:nvPicPr>
          <p:cNvPr id="65" name="Picture 64" descr="A computer generated image of a machine&#10;&#10;AI-generated content may be incorrect.">
            <a:extLst>
              <a:ext uri="{FF2B5EF4-FFF2-40B4-BE49-F238E27FC236}">
                <a16:creationId xmlns:a16="http://schemas.microsoft.com/office/drawing/2014/main" id="{04918D2E-8D50-7643-2405-6460B4E2A92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39" r="36131" b="36999"/>
          <a:stretch/>
        </p:blipFill>
        <p:spPr>
          <a:xfrm rot="335285">
            <a:off x="14693230" y="10694488"/>
            <a:ext cx="1913366" cy="1883351"/>
          </a:xfrm>
          <a:prstGeom prst="ellipse">
            <a:avLst/>
          </a:prstGeom>
          <a:ln w="19050">
            <a:solidFill>
              <a:srgbClr val="FF0000"/>
            </a:solidFill>
          </a:ln>
        </p:spPr>
      </p:pic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1CA837D2-7A17-8CEC-C530-12F7C6D4A22F}"/>
              </a:ext>
            </a:extLst>
          </p:cNvPr>
          <p:cNvCxnSpPr>
            <a:cxnSpLocks noGrp="1" noRot="1" noMove="1" noResize="1" noEditPoints="1" noAdjustHandles="1" noChangeArrowheads="1" noChangeShapeType="1"/>
            <a:stCxn id="65" idx="1"/>
            <a:endCxn id="38" idx="3"/>
          </p:cNvCxnSpPr>
          <p:nvPr/>
        </p:nvCxnSpPr>
        <p:spPr>
          <a:xfrm flipH="1" flipV="1">
            <a:off x="12019886" y="9523957"/>
            <a:ext cx="3021604" cy="138363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038BE3D-F05A-6B6D-E61A-E6EFDC2BAEC2}"/>
              </a:ext>
            </a:extLst>
          </p:cNvPr>
          <p:cNvCxnSpPr>
            <a:cxnSpLocks noGrp="1" noRot="1" noMove="1" noResize="1" noEditPoints="1" noAdjustHandles="1" noChangeArrowheads="1" noChangeShapeType="1"/>
            <a:stCxn id="28" idx="1"/>
          </p:cNvCxnSpPr>
          <p:nvPr/>
        </p:nvCxnSpPr>
        <p:spPr>
          <a:xfrm flipH="1">
            <a:off x="19277398" y="8942301"/>
            <a:ext cx="2153316" cy="474310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2A2BB4EB-B73C-44D2-3B2F-3926C99F177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2822988" y="19642349"/>
            <a:ext cx="3952032" cy="2117665"/>
          </a:xfrm>
          <a:prstGeom prst="rect">
            <a:avLst/>
          </a:prstGeom>
          <a:solidFill>
            <a:srgbClr val="E41937"/>
          </a:solidFill>
          <a:ln>
            <a:solidFill>
              <a:srgbClr val="E4193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sz="4000" b="1">
                <a:solidFill>
                  <a:schemeClr val="bg1"/>
                </a:solidFill>
              </a:rPr>
              <a:t>Special </a:t>
            </a:r>
          </a:p>
          <a:p>
            <a:pPr lvl="1"/>
            <a:r>
              <a:rPr lang="en-US" sz="4000" b="1">
                <a:solidFill>
                  <a:schemeClr val="bg1"/>
                </a:solidFill>
              </a:rPr>
              <a:t>	   Thanks!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092E7A1-1E5D-E786-19AE-E1C427BE1460}"/>
              </a:ext>
            </a:extLst>
          </p:cNvPr>
          <p:cNvCxnSpPr>
            <a:cxnSpLocks noGrp="1" noRot="1" noMove="1" noResize="1" noEditPoints="1" noAdjustHandles="1" noChangeArrowheads="1" noChangeShapeType="1"/>
            <a:stCxn id="18" idx="1"/>
          </p:cNvCxnSpPr>
          <p:nvPr/>
        </p:nvCxnSpPr>
        <p:spPr>
          <a:xfrm flipH="1">
            <a:off x="18584219" y="2902898"/>
            <a:ext cx="1706745" cy="684498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5FEB9F5-1D8C-2D7D-0D08-E085BC4FDA77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>
            <a:off x="12719259" y="3227056"/>
            <a:ext cx="1513175" cy="207909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6E619990-5345-3CCB-66D7-7289F6DB653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4495415" y="18513090"/>
            <a:ext cx="1960102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000">
                <a:solidFill>
                  <a:srgbClr val="E41937"/>
                </a:solidFill>
                <a:latin typeface="Arial"/>
                <a:cs typeface="Arial"/>
              </a:rPr>
              <a:t>Images</a:t>
            </a:r>
            <a:endParaRPr lang="en-US" sz="4000">
              <a:solidFill>
                <a:srgbClr val="E41937"/>
              </a:solidFill>
              <a:cs typeface="Arial"/>
            </a:endParaRPr>
          </a:p>
        </p:txBody>
      </p:sp>
      <p:pic>
        <p:nvPicPr>
          <p:cNvPr id="73" name="Picture 72" descr="A black circle on a black background&#10;&#10;AI-generated content may be incorrect.">
            <a:extLst>
              <a:ext uri="{FF2B5EF4-FFF2-40B4-BE49-F238E27FC236}">
                <a16:creationId xmlns:a16="http://schemas.microsoft.com/office/drawing/2014/main" id="{5D1EF9CD-4232-0E81-C61B-E1D553C02CA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58" t="27287" r="33372" b="29907"/>
          <a:stretch/>
        </p:blipFill>
        <p:spPr>
          <a:xfrm>
            <a:off x="10112474" y="5577580"/>
            <a:ext cx="2606786" cy="1706114"/>
          </a:xfrm>
          <a:prstGeom prst="rect">
            <a:avLst/>
          </a:prstGeom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5C51BA59-C8E7-2D3B-FA81-F98A8DA6561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1435882" y="9399312"/>
            <a:ext cx="2652757" cy="286232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>
                <a:latin typeface="Arial"/>
                <a:cs typeface="Arial"/>
              </a:rPr>
              <a:t>Mounting Assembly Features: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>
                <a:latin typeface="Arial"/>
                <a:cs typeface="Arial"/>
              </a:rPr>
              <a:t>Locking pin</a:t>
            </a:r>
            <a:endParaRPr lang="en-US" sz="2000">
              <a:cs typeface="Arial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>
                <a:latin typeface="Arial"/>
                <a:cs typeface="Arial"/>
              </a:rPr>
              <a:t>Vertical and horizontal adjustment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>
                <a:latin typeface="Arial"/>
                <a:cs typeface="Arial"/>
              </a:rPr>
              <a:t>Easy tightening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>
                <a:latin typeface="Arial"/>
                <a:cs typeface="Arial"/>
              </a:rPr>
              <a:t>French cleat system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E68D68D2-D5D9-01A1-FE56-2594D4256EE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0261722" y="18533413"/>
            <a:ext cx="2212096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000">
                <a:solidFill>
                  <a:srgbClr val="E41937"/>
                </a:solidFill>
                <a:latin typeface="Arial"/>
                <a:cs typeface="Arial"/>
              </a:rPr>
              <a:t>GitHub</a:t>
            </a:r>
            <a:endParaRPr lang="en-US"/>
          </a:p>
        </p:txBody>
      </p:sp>
      <p:sp>
        <p:nvSpPr>
          <p:cNvPr id="42" name="Rectangle: Rounded Corners 2">
            <a:extLst>
              <a:ext uri="{FF2B5EF4-FFF2-40B4-BE49-F238E27FC236}">
                <a16:creationId xmlns:a16="http://schemas.microsoft.com/office/drawing/2014/main" id="{9C1DA8AC-6FB2-C7F2-39D5-EE501BBAC7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9210041" y="9132129"/>
            <a:ext cx="3372154" cy="42781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 b="1">
                <a:solidFill>
                  <a:schemeClr val="tx1"/>
                </a:solidFill>
                <a:latin typeface="Arial"/>
                <a:cs typeface="Arial"/>
              </a:rPr>
              <a:t>End User Comments:</a:t>
            </a:r>
          </a:p>
          <a:p>
            <a:pPr algn="ctr"/>
            <a:endParaRPr lang="en-US" sz="2000">
              <a:solidFill>
                <a:schemeClr val="tx1"/>
              </a:solidFill>
              <a:latin typeface="Arial"/>
              <a:cs typeface="Arial"/>
            </a:endParaRP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1"/>
                </a:solidFill>
                <a:latin typeface="Arial"/>
                <a:cs typeface="Arial"/>
              </a:rPr>
              <a:t>Move the joystick closer to the edge to be in line with the armrest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1"/>
                </a:solidFill>
                <a:latin typeface="Arial"/>
                <a:cs typeface="Arial"/>
              </a:rPr>
              <a:t>Joystick with twisting motion may not be ideal for people with DMD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1"/>
                </a:solidFill>
                <a:latin typeface="Arial"/>
                <a:cs typeface="Arial"/>
              </a:rPr>
              <a:t>End-effector tip requires non-slip material for button pressing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1"/>
                </a:solidFill>
                <a:latin typeface="Arial"/>
                <a:cs typeface="Arial"/>
              </a:rPr>
              <a:t>Armrest attachment for additional support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US" sz="2000">
              <a:solidFill>
                <a:schemeClr val="tx1"/>
              </a:solidFill>
              <a:latin typeface="Arial"/>
              <a:cs typeface="Arial"/>
            </a:endParaRP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763FCDA0-4643-D455-FFB5-7C409251F4A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160177" y="10139150"/>
            <a:ext cx="3980038" cy="253524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A741D4EF-830A-15C4-144F-EF26FA9D63B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989489" y="15756606"/>
            <a:ext cx="14938149" cy="3721122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en-US">
              <a:solidFill>
                <a:srgbClr val="FF0000"/>
              </a:solidFill>
              <a:cs typeface="Arial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99E8F0BA-B325-9D0E-E875-1E63679220B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9040504" y="7585023"/>
            <a:ext cx="5017409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>
                <a:latin typeface="Arial"/>
                <a:cs typeface="Arial"/>
              </a:rPr>
              <a:t>End-effector cover protects wrist servo</a:t>
            </a:r>
            <a:endParaRPr lang="en-US">
              <a:cs typeface="Arial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>
                <a:latin typeface="Arial"/>
                <a:cs typeface="Arial"/>
              </a:rPr>
              <a:t>Sleeve protects elbow and base servo</a:t>
            </a:r>
            <a:endParaRPr lang="en-US" sz="2000">
              <a:cs typeface="Arial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>
                <a:latin typeface="Arial"/>
                <a:cs typeface="Arial"/>
              </a:rPr>
              <a:t>Well protects internal electronics</a:t>
            </a:r>
            <a:endParaRPr lang="en-US" sz="2000">
              <a:cs typeface="Arial" charset="0"/>
            </a:endParaRPr>
          </a:p>
        </p:txBody>
      </p:sp>
      <p:graphicFrame>
        <p:nvGraphicFramePr>
          <p:cNvPr id="77" name="Table 76">
            <a:extLst>
              <a:ext uri="{FF2B5EF4-FFF2-40B4-BE49-F238E27FC236}">
                <a16:creationId xmlns:a16="http://schemas.microsoft.com/office/drawing/2014/main" id="{70729161-10DC-1A80-B1F5-786F42370855}"/>
              </a:ext>
            </a:extLst>
          </p:cNvPr>
          <p:cNvGraphicFramePr>
            <a:graphicFrameLocks noGrp="1" noDrilldown="1" noMove="1" noResize="1"/>
          </p:cNvGraphicFramePr>
          <p:nvPr>
            <p:extLst>
              <p:ext uri="{D42A27DB-BD31-4B8C-83A1-F6EECF244321}">
                <p14:modId xmlns:p14="http://schemas.microsoft.com/office/powerpoint/2010/main" val="3659218801"/>
              </p:ext>
            </p:extLst>
          </p:nvPr>
        </p:nvGraphicFramePr>
        <p:xfrm>
          <a:off x="372826" y="10469990"/>
          <a:ext cx="8323686" cy="40551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70501">
                  <a:extLst>
                    <a:ext uri="{9D8B030D-6E8A-4147-A177-3AD203B41FA5}">
                      <a16:colId xmlns:a16="http://schemas.microsoft.com/office/drawing/2014/main" val="398976236"/>
                    </a:ext>
                  </a:extLst>
                </a:gridCol>
                <a:gridCol w="4153185">
                  <a:extLst>
                    <a:ext uri="{9D8B030D-6E8A-4147-A177-3AD203B41FA5}">
                      <a16:colId xmlns:a16="http://schemas.microsoft.com/office/drawing/2014/main" val="3734358269"/>
                    </a:ext>
                  </a:extLst>
                </a:gridCol>
              </a:tblGrid>
              <a:tr h="1090409">
                <a:tc>
                  <a:txBody>
                    <a:bodyPr/>
                    <a:lstStyle/>
                    <a:p>
                      <a:r>
                        <a:rPr lang="en-US" sz="2200" b="0">
                          <a:solidFill>
                            <a:schemeClr val="tx1"/>
                          </a:solidFill>
                        </a:rPr>
                        <a:t>Safety – Robot doesn’t hit user or other people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b="0">
                          <a:solidFill>
                            <a:schemeClr val="tx1"/>
                          </a:solidFill>
                        </a:rPr>
                        <a:t>System withstands rainfall whilst maintaining normal operation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0489073"/>
                  </a:ext>
                </a:extLst>
              </a:tr>
              <a:tr h="763286">
                <a:tc>
                  <a:txBody>
                    <a:bodyPr/>
                    <a:lstStyle/>
                    <a:p>
                      <a:r>
                        <a:rPr lang="en-US" sz="2200" b="0">
                          <a:solidFill>
                            <a:schemeClr val="tx1"/>
                          </a:solidFill>
                        </a:rPr>
                        <a:t>Ease of assembly, installation, and maintenance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b="0">
                          <a:solidFill>
                            <a:schemeClr val="tx1"/>
                          </a:solidFill>
                        </a:rPr>
                        <a:t>Easily portable and self-contained for travel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1415894"/>
                  </a:ext>
                </a:extLst>
              </a:tr>
              <a:tr h="1090409">
                <a:tc>
                  <a:txBody>
                    <a:bodyPr/>
                    <a:lstStyle/>
                    <a:p>
                      <a:r>
                        <a:rPr lang="en-US" sz="2200" b="0">
                          <a:solidFill>
                            <a:schemeClr val="tx1"/>
                          </a:solidFill>
                        </a:rPr>
                        <a:t>Intuitive Controls that are like controls found on the wheelchair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b="0">
                          <a:solidFill>
                            <a:schemeClr val="tx1"/>
                          </a:solidFill>
                        </a:rPr>
                        <a:t>Attached system fits through ADA compliant doorframe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43228"/>
                  </a:ext>
                </a:extLst>
              </a:tr>
              <a:tr h="1090409">
                <a:tc>
                  <a:txBody>
                    <a:bodyPr/>
                    <a:lstStyle/>
                    <a:p>
                      <a:r>
                        <a:rPr lang="en-US" sz="2200" b="0">
                          <a:solidFill>
                            <a:schemeClr val="tx1"/>
                          </a:solidFill>
                        </a:rPr>
                        <a:t>Affordability (current market solutions &gt;$60,000)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b="0">
                          <a:solidFill>
                            <a:schemeClr val="tx1"/>
                          </a:solidFill>
                        </a:rPr>
                        <a:t>Ability to save custom, frequently-visited locations using buttons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715594"/>
                  </a:ext>
                </a:extLst>
              </a:tr>
            </a:tbl>
          </a:graphicData>
        </a:graphic>
      </p:graphicFrame>
      <p:sp>
        <p:nvSpPr>
          <p:cNvPr id="78" name="Rectangle: Rounded Corners 2">
            <a:extLst>
              <a:ext uri="{FF2B5EF4-FFF2-40B4-BE49-F238E27FC236}">
                <a16:creationId xmlns:a16="http://schemas.microsoft.com/office/drawing/2014/main" id="{1FA13E72-DDE4-7CB9-E13D-E2EE103B73F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56222" y="10461196"/>
            <a:ext cx="8340290" cy="40626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en-US" sz="2000">
              <a:solidFill>
                <a:schemeClr val="tx1"/>
              </a:solidFill>
              <a:latin typeface="Arial"/>
              <a:cs typeface="Arial"/>
            </a:endParaRPr>
          </a:p>
        </p:txBody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id="{8361F33A-A05F-88AC-C746-ABE708C550F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159959" y="19275265"/>
            <a:ext cx="2443807" cy="2443807"/>
          </a:xfrm>
          <a:prstGeom prst="rect">
            <a:avLst/>
          </a:prstGeom>
        </p:spPr>
      </p:pic>
      <p:pic>
        <p:nvPicPr>
          <p:cNvPr id="35" name="Picture 34" descr="A person in a wheelchair in a room with a person in the background&#10;&#10;AI-generated content may be incorrect.">
            <a:extLst>
              <a:ext uri="{FF2B5EF4-FFF2-40B4-BE49-F238E27FC236}">
                <a16:creationId xmlns:a16="http://schemas.microsoft.com/office/drawing/2014/main" id="{880E7AE6-DEEC-F7CC-AD30-5FBF71D0DE9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8"/>
          <a:srcRect l="35886" t="9190" b="17290"/>
          <a:stretch/>
        </p:blipFill>
        <p:spPr>
          <a:xfrm rot="5400000">
            <a:off x="8872234" y="16031436"/>
            <a:ext cx="3430828" cy="308091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77C73B95-8DE5-CE0E-BB07-B3CCD54D699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rightnessContrast bright="58000" contrast="-29000"/>
                    </a14:imgEffect>
                  </a14:imgLayer>
                </a14:imgProps>
              </a:ext>
            </a:extLst>
          </a:blip>
          <a:srcRect l="1005" t="-363" r="17330" b="512"/>
          <a:stretch/>
        </p:blipFill>
        <p:spPr>
          <a:xfrm>
            <a:off x="16155920" y="15882747"/>
            <a:ext cx="3349967" cy="344828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376332D-A703-D7D7-96BC-35A242278339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151083" y="16013323"/>
            <a:ext cx="3715193" cy="31085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>
                <a:latin typeface="Arial"/>
                <a:cs typeface="Arial"/>
              </a:rPr>
              <a:t>Colin testing: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>
                <a:latin typeface="Arial"/>
                <a:cs typeface="Arial"/>
              </a:rPr>
              <a:t>Mounting position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>
                <a:latin typeface="Arial"/>
                <a:cs typeface="Arial"/>
              </a:rPr>
              <a:t>User interface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>
                <a:latin typeface="Arial"/>
                <a:cs typeface="Arial"/>
              </a:rPr>
              <a:t>Retrieving a drink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>
                <a:latin typeface="Arial"/>
                <a:cs typeface="Arial"/>
              </a:rPr>
              <a:t>Ergonomics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>
                <a:latin typeface="Arial"/>
                <a:cs typeface="Arial"/>
              </a:rPr>
              <a:t>Fitting through an ADA compliant door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11EC9B2-A0A6-E3C8-BCE6-B255320C2A17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9674206" y="16001719"/>
            <a:ext cx="4045525" cy="310854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>
                <a:latin typeface="Arial"/>
                <a:cs typeface="Arial"/>
              </a:rPr>
              <a:t>Team testing: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>
                <a:latin typeface="Arial"/>
                <a:cs typeface="Arial"/>
              </a:rPr>
              <a:t>Accuracy of robot to hit elevator button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>
                <a:latin typeface="Arial"/>
                <a:cs typeface="Arial"/>
              </a:rPr>
              <a:t>End effector slipping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>
                <a:latin typeface="Arial"/>
                <a:cs typeface="Arial"/>
              </a:rPr>
              <a:t>Visibility, ease of maneuverability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>
              <a:latin typeface="Arial"/>
              <a:cs typeface="Arial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BE5B966-12DE-CAF9-E9C8-A9416E50CA9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6516669" y="18865720"/>
            <a:ext cx="3742482" cy="26776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>
                <a:solidFill>
                  <a:schemeClr val="tx2"/>
                </a:solidFill>
                <a:latin typeface="+mn-lt"/>
                <a:cs typeface="Arial"/>
              </a:rPr>
              <a:t>GitHub Information</a:t>
            </a:r>
            <a:endParaRPr lang="en-US">
              <a:solidFill>
                <a:schemeClr val="tx2"/>
              </a:solidFill>
              <a:cs typeface="Arial" charset="0"/>
            </a:endParaRPr>
          </a:p>
          <a:p>
            <a:pPr marL="1257300" lvl="2" indent="-342900">
              <a:buFont typeface="Wingdings"/>
              <a:buChar char="§"/>
            </a:pPr>
            <a:r>
              <a:rPr lang="en-US" sz="2400">
                <a:solidFill>
                  <a:schemeClr val="tx2"/>
                </a:solidFill>
                <a:latin typeface="+mn-lt"/>
                <a:cs typeface="Arial"/>
              </a:rPr>
              <a:t>Code</a:t>
            </a:r>
            <a:endParaRPr lang="en-US">
              <a:solidFill>
                <a:schemeClr val="tx2"/>
              </a:solidFill>
              <a:cs typeface="Arial"/>
            </a:endParaRPr>
          </a:p>
          <a:p>
            <a:pPr marL="1257300" lvl="2" indent="-342900">
              <a:buFont typeface="Wingdings" panose="020B0604020202020204" pitchFamily="34" charset="0"/>
              <a:buChar char="§"/>
            </a:pPr>
            <a:r>
              <a:rPr lang="en-US" sz="2400">
                <a:solidFill>
                  <a:schemeClr val="tx2"/>
                </a:solidFill>
                <a:latin typeface="+mn-lt"/>
                <a:cs typeface="Arial"/>
              </a:rPr>
              <a:t>CAD Files</a:t>
            </a:r>
          </a:p>
          <a:p>
            <a:pPr marL="1257300" lvl="2" indent="-342900">
              <a:buFont typeface="Wingdings" panose="020B0604020202020204" pitchFamily="34" charset="0"/>
              <a:buChar char="§"/>
            </a:pPr>
            <a:r>
              <a:rPr lang="en-US" sz="2400">
                <a:solidFill>
                  <a:schemeClr val="tx2"/>
                </a:solidFill>
                <a:latin typeface="+mn-lt"/>
                <a:cs typeface="Arial"/>
              </a:rPr>
              <a:t>Tutorials</a:t>
            </a:r>
          </a:p>
          <a:p>
            <a:pPr algn="ctr"/>
            <a:r>
              <a:rPr lang="en-US" sz="2400">
                <a:solidFill>
                  <a:schemeClr val="tx2"/>
                </a:solidFill>
                <a:latin typeface="+mn-lt"/>
                <a:cs typeface="Arial"/>
              </a:rPr>
              <a:t>For others to reproduce our project and expand upon our work</a:t>
            </a:r>
          </a:p>
        </p:txBody>
      </p:sp>
      <p:sp>
        <p:nvSpPr>
          <p:cNvPr id="46" name="Rectangle: Rounded Corners 7">
            <a:extLst>
              <a:ext uri="{FF2B5EF4-FFF2-40B4-BE49-F238E27FC236}">
                <a16:creationId xmlns:a16="http://schemas.microsoft.com/office/drawing/2014/main" id="{2BABC546-393B-CE0F-DB75-EF1221FC2EB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4295331" y="18604689"/>
            <a:ext cx="8310774" cy="31750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sz="2000">
              <a:solidFill>
                <a:schemeClr val="tx2"/>
              </a:solidFill>
              <a:cs typeface="Arial"/>
            </a:endParaRPr>
          </a:p>
          <a:p>
            <a:pPr algn="ctr"/>
            <a:endParaRPr lang="en-US" sz="2000">
              <a:solidFill>
                <a:schemeClr val="tx2"/>
              </a:solidFill>
              <a:cs typeface="Arial"/>
            </a:endParaRPr>
          </a:p>
          <a:p>
            <a:pPr algn="ctr"/>
            <a:endParaRPr lang="en-US" sz="2000">
              <a:solidFill>
                <a:schemeClr val="tx2"/>
              </a:solidFill>
              <a:cs typeface="Arial"/>
            </a:endParaRPr>
          </a:p>
        </p:txBody>
      </p:sp>
      <p:sp>
        <p:nvSpPr>
          <p:cNvPr id="50" name="Rectangle: Rounded Corners 2">
            <a:extLst>
              <a:ext uri="{FF2B5EF4-FFF2-40B4-BE49-F238E27FC236}">
                <a16:creationId xmlns:a16="http://schemas.microsoft.com/office/drawing/2014/main" id="{792DD571-8818-776A-13D4-D4F79418756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4325012" y="9132129"/>
            <a:ext cx="4485421" cy="42781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342900" indent="-342900" algn="ctr">
              <a:buFont typeface="Arial" panose="020B0604020202020204" pitchFamily="34" charset="0"/>
              <a:buChar char="•"/>
            </a:pPr>
            <a:endParaRPr lang="en-US" sz="200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46B92D4-89E6-D91E-E541-BC72927C2FC7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0290964" y="2477249"/>
            <a:ext cx="3763996" cy="851297"/>
          </a:xfrm>
          <a:prstGeom prst="roundRect">
            <a:avLst/>
          </a:prstGeom>
          <a:solidFill>
            <a:srgbClr val="E41937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400">
                <a:solidFill>
                  <a:schemeClr val="bg1"/>
                </a:solidFill>
                <a:latin typeface="Arial"/>
                <a:cs typeface="Arial"/>
              </a:rPr>
              <a:t>Control Panel</a:t>
            </a:r>
            <a:endParaRPr lang="en-US" sz="44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2403957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db82c03e-2837-4be0-8727-e5fbd754f691">
      <Terms xmlns="http://schemas.microsoft.com/office/infopath/2007/PartnerControls"/>
    </lcf76f155ced4ddcb4097134ff3c332f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D21841975915F41A8985461301676F8" ma:contentTypeVersion="13" ma:contentTypeDescription="Create a new document." ma:contentTypeScope="" ma:versionID="6e1bccc0d24f48af4172e8e13f907998">
  <xsd:schema xmlns:xsd="http://www.w3.org/2001/XMLSchema" xmlns:xs="http://www.w3.org/2001/XMLSchema" xmlns:p="http://schemas.microsoft.com/office/2006/metadata/properties" xmlns:ns2="db82c03e-2837-4be0-8727-e5fbd754f691" targetNamespace="http://schemas.microsoft.com/office/2006/metadata/properties" ma:root="true" ma:fieldsID="fbe851d2d5980bc69f5c3afe59ba1e51" ns2:_="">
    <xsd:import namespace="db82c03e-2837-4be0-8727-e5fbd754f6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lcf76f155ced4ddcb4097134ff3c332f" minOccurs="0"/>
                <xsd:element ref="ns2:MediaServiceOCR" minOccurs="0"/>
                <xsd:element ref="ns2:MediaLengthInSeconds" minOccurs="0"/>
                <xsd:element ref="ns2:MediaServiceBillingMetadata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b82c03e-2837-4be0-8727-e5fbd754f69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16" nillable="true" ma:taxonomy="true" ma:internalName="lcf76f155ced4ddcb4097134ff3c332f" ma:taxonomyFieldName="MediaServiceImageTags" ma:displayName="Image Tags" ma:readOnly="false" ma:fieldId="{5cf76f15-5ced-4ddc-b409-7134ff3c332f}" ma:taxonomyMulti="true" ma:sspId="886477d7-ad29-47e7-b319-eaa6f1949674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  <xsd:element name="MediaServiceBillingMetadata" ma:index="19" nillable="true" ma:displayName="MediaServiceBillingMetadata" ma:hidden="true" ma:internalName="MediaServiceBillingMetadata" ma:readOnly="true">
      <xsd:simpleType>
        <xsd:restriction base="dms:Note"/>
      </xsd:simpleType>
    </xsd:element>
    <xsd:element name="MediaServiceLocation" ma:index="20" nillable="true" ma:displayName="Location" ma:indexed="true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7B26B31-EE54-4313-B36D-90B8A483677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BAFFE08-EE8F-458E-87E6-7FBAD6940FAC}">
  <ds:schemaRefs>
    <ds:schemaRef ds:uri="db82c03e-2837-4be0-8727-e5fbd754f691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59CC87D9-A4A0-4136-A461-1DFEAEBA61E0}">
  <ds:schemaRefs>
    <ds:schemaRef ds:uri="db82c03e-2837-4be0-8727-e5fbd754f691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Custom</PresentationFormat>
  <Slides>1</Slides>
  <Notes>1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Default Design</vt:lpstr>
      <vt:lpstr>PowerPoint Presentation</vt:lpstr>
    </vt:vector>
  </TitlesOfParts>
  <Company>UMass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Anand Srinivasan</dc:creator>
  <cp:revision>1</cp:revision>
  <dcterms:created xsi:type="dcterms:W3CDTF">2004-04-28T15:15:41Z</dcterms:created>
  <dcterms:modified xsi:type="dcterms:W3CDTF">2025-04-20T18:50:53Z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0x0101003D21841975915F41A8985461301676F8</vt:lpwstr>
  </property>
  <property fmtid="{D5CDD505-2E9C-101B-9397-08002B2CF9AE}" pid="3" name="MediaServiceImageTags">
    <vt:lpwstr/>
  </property>
</Properties>
</file>